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1"/>
  </p:notesMasterIdLst>
  <p:sldIdLst>
    <p:sldId id="256" r:id="rId2"/>
    <p:sldId id="258" r:id="rId3"/>
    <p:sldId id="308" r:id="rId4"/>
    <p:sldId id="262" r:id="rId5"/>
    <p:sldId id="284" r:id="rId6"/>
    <p:sldId id="260" r:id="rId7"/>
    <p:sldId id="298" r:id="rId8"/>
    <p:sldId id="303" r:id="rId9"/>
    <p:sldId id="299" r:id="rId10"/>
    <p:sldId id="300" r:id="rId11"/>
    <p:sldId id="301" r:id="rId12"/>
    <p:sldId id="263" r:id="rId13"/>
    <p:sldId id="285" r:id="rId14"/>
    <p:sldId id="290" r:id="rId15"/>
    <p:sldId id="291" r:id="rId16"/>
    <p:sldId id="292" r:id="rId17"/>
    <p:sldId id="286" r:id="rId18"/>
    <p:sldId id="304" r:id="rId19"/>
    <p:sldId id="287" r:id="rId20"/>
    <p:sldId id="293" r:id="rId21"/>
    <p:sldId id="294" r:id="rId22"/>
    <p:sldId id="297" r:id="rId23"/>
    <p:sldId id="295" r:id="rId24"/>
    <p:sldId id="296" r:id="rId25"/>
    <p:sldId id="289" r:id="rId26"/>
    <p:sldId id="288" r:id="rId27"/>
    <p:sldId id="305" r:id="rId28"/>
    <p:sldId id="307" r:id="rId29"/>
    <p:sldId id="278" r:id="rId3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Cousine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kiya Safi" initials="ZS" lastIdx="11" clrIdx="0">
    <p:extLst>
      <p:ext uri="{19B8F6BF-5375-455C-9EA6-DF929625EA0E}">
        <p15:presenceInfo xmlns:p15="http://schemas.microsoft.com/office/powerpoint/2012/main" userId="S::zakiya.safi@entelect.co.za::8f8d4b51-6c0b-4d7e-a631-816e02823985" providerId="AD"/>
      </p:ext>
    </p:extLst>
  </p:cmAuthor>
  <p:cmAuthor id="2" name="Dineo Senona" initials="DS" lastIdx="6" clrIdx="1">
    <p:extLst>
      <p:ext uri="{19B8F6BF-5375-455C-9EA6-DF929625EA0E}">
        <p15:presenceInfo xmlns:p15="http://schemas.microsoft.com/office/powerpoint/2012/main" userId="S::dineo.senona@entelect.co.za::e3bd6268-8d33-495c-94a4-28488ce6608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E7A"/>
    <a:srgbClr val="69C2EB"/>
    <a:srgbClr val="41A7F0"/>
    <a:srgbClr val="7FA4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E449B2-F030-4BDB-8875-21FEC688C307}" v="2022" dt="2020-11-30T21:52:35.758"/>
    <p1510:client id="{D7C93EBF-F254-5A9A-F470-CCF0FB208C86}" v="30" dt="2020-12-01T14:56:25.606"/>
  </p1510:revLst>
</p1510:revInfo>
</file>

<file path=ppt/tableStyles.xml><?xml version="1.0" encoding="utf-8"?>
<a:tblStyleLst xmlns:a="http://schemas.openxmlformats.org/drawingml/2006/main" def="{B39DCEDC-5494-4050-814A-489F0E36CC6C}">
  <a:tblStyle styleId="{B39DCEDC-5494-4050-814A-489F0E36CC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neo Senona" userId="S::dineo.senona@entelect.co.za::e3bd6268-8d33-495c-94a4-28488ce66086" providerId="AD" clId="Web-{F24044B3-D3F1-78A5-6816-A311E41E6BF9}"/>
    <pc:docChg chg="addSld modSld">
      <pc:chgData name="Dineo Senona" userId="S::dineo.senona@entelect.co.za::e3bd6268-8d33-495c-94a4-28488ce66086" providerId="AD" clId="Web-{F24044B3-D3F1-78A5-6816-A311E41E6BF9}" dt="2020-11-25T21:09:13.930" v="15"/>
      <pc:docMkLst>
        <pc:docMk/>
      </pc:docMkLst>
      <pc:sldChg chg="addSp delSp modSp">
        <pc:chgData name="Dineo Senona" userId="S::dineo.senona@entelect.co.za::e3bd6268-8d33-495c-94a4-28488ce66086" providerId="AD" clId="Web-{F24044B3-D3F1-78A5-6816-A311E41E6BF9}" dt="2020-11-25T21:04:59.281" v="1"/>
        <pc:sldMkLst>
          <pc:docMk/>
          <pc:sldMk cId="363092238" sldId="285"/>
        </pc:sldMkLst>
        <pc:picChg chg="add del mod">
          <ac:chgData name="Dineo Senona" userId="S::dineo.senona@entelect.co.za::e3bd6268-8d33-495c-94a4-28488ce66086" providerId="AD" clId="Web-{F24044B3-D3F1-78A5-6816-A311E41E6BF9}" dt="2020-11-25T21:04:59.281" v="1"/>
          <ac:picMkLst>
            <pc:docMk/>
            <pc:sldMk cId="363092238" sldId="285"/>
            <ac:picMk id="3" creationId="{84303341-992E-47B7-8A11-8C4EBF744384}"/>
          </ac:picMkLst>
        </pc:picChg>
      </pc:sldChg>
      <pc:sldChg chg="addSp delSp modSp add replId">
        <pc:chgData name="Dineo Senona" userId="S::dineo.senona@entelect.co.za::e3bd6268-8d33-495c-94a4-28488ce66086" providerId="AD" clId="Web-{F24044B3-D3F1-78A5-6816-A311E41E6BF9}" dt="2020-11-25T21:08:13.005" v="14" actId="20577"/>
        <pc:sldMkLst>
          <pc:docMk/>
          <pc:sldMk cId="1587003251" sldId="298"/>
        </pc:sldMkLst>
        <pc:spChg chg="mod">
          <ac:chgData name="Dineo Senona" userId="S::dineo.senona@entelect.co.za::e3bd6268-8d33-495c-94a4-28488ce66086" providerId="AD" clId="Web-{F24044B3-D3F1-78A5-6816-A311E41E6BF9}" dt="2020-11-25T21:08:13.005" v="14" actId="20577"/>
          <ac:spMkLst>
            <pc:docMk/>
            <pc:sldMk cId="1587003251" sldId="298"/>
            <ac:spMk id="152" creationId="{00000000-0000-0000-0000-000000000000}"/>
          </ac:spMkLst>
        </pc:spChg>
        <pc:picChg chg="add del mod">
          <ac:chgData name="Dineo Senona" userId="S::dineo.senona@entelect.co.za::e3bd6268-8d33-495c-94a4-28488ce66086" providerId="AD" clId="Web-{F24044B3-D3F1-78A5-6816-A311E41E6BF9}" dt="2020-11-25T21:06:33.987" v="5"/>
          <ac:picMkLst>
            <pc:docMk/>
            <pc:sldMk cId="1587003251" sldId="298"/>
            <ac:picMk id="2" creationId="{CF49B292-285D-4508-961B-55CCE51655AA}"/>
          </ac:picMkLst>
        </pc:picChg>
        <pc:picChg chg="add mod">
          <ac:chgData name="Dineo Senona" userId="S::dineo.senona@entelect.co.za::e3bd6268-8d33-495c-94a4-28488ce66086" providerId="AD" clId="Web-{F24044B3-D3F1-78A5-6816-A311E41E6BF9}" dt="2020-11-25T21:08:12.896" v="12" actId="1076"/>
          <ac:picMkLst>
            <pc:docMk/>
            <pc:sldMk cId="1587003251" sldId="298"/>
            <ac:picMk id="3" creationId="{5603340A-0041-40C0-A0DF-4ADA4741340B}"/>
          </ac:picMkLst>
        </pc:picChg>
        <pc:picChg chg="del">
          <ac:chgData name="Dineo Senona" userId="S::dineo.senona@entelect.co.za::e3bd6268-8d33-495c-94a4-28488ce66086" providerId="AD" clId="Web-{F24044B3-D3F1-78A5-6816-A311E41E6BF9}" dt="2020-11-25T21:08:12.380" v="10"/>
          <ac:picMkLst>
            <pc:docMk/>
            <pc:sldMk cId="1587003251" sldId="298"/>
            <ac:picMk id="161" creationId="{00000000-0000-0000-0000-000000000000}"/>
          </ac:picMkLst>
        </pc:picChg>
      </pc:sldChg>
      <pc:sldChg chg="add replId">
        <pc:chgData name="Dineo Senona" userId="S::dineo.senona@entelect.co.za::e3bd6268-8d33-495c-94a4-28488ce66086" providerId="AD" clId="Web-{F24044B3-D3F1-78A5-6816-A311E41E6BF9}" dt="2020-11-25T21:09:13.930" v="15"/>
        <pc:sldMkLst>
          <pc:docMk/>
          <pc:sldMk cId="3657148413" sldId="299"/>
        </pc:sldMkLst>
      </pc:sldChg>
    </pc:docChg>
  </pc:docChgLst>
  <pc:docChgLst>
    <pc:chgData name="Dineo" userId="e3bd6268-8d33-495c-94a4-28488ce66086" providerId="ADAL" clId="{0CE449B2-F030-4BDB-8875-21FEC688C307}"/>
    <pc:docChg chg="undo custSel addSld delSld modSld sldOrd">
      <pc:chgData name="Dineo" userId="e3bd6268-8d33-495c-94a4-28488ce66086" providerId="ADAL" clId="{0CE449B2-F030-4BDB-8875-21FEC688C307}" dt="2020-11-26T15:23:33.826" v="2352" actId="14100"/>
      <pc:docMkLst>
        <pc:docMk/>
      </pc:docMkLst>
      <pc:sldChg chg="modSp ord addCm">
        <pc:chgData name="Dineo" userId="e3bd6268-8d33-495c-94a4-28488ce66086" providerId="ADAL" clId="{0CE449B2-F030-4BDB-8875-21FEC688C307}" dt="2020-11-26T15:20:15.488" v="2291" actId="1589"/>
        <pc:sldMkLst>
          <pc:docMk/>
          <pc:sldMk cId="0" sldId="260"/>
        </pc:sldMkLst>
        <pc:spChg chg="mod">
          <ac:chgData name="Dineo" userId="e3bd6268-8d33-495c-94a4-28488ce66086" providerId="ADAL" clId="{0CE449B2-F030-4BDB-8875-21FEC688C307}" dt="2020-11-26T15:19:55.192" v="2290" actId="20577"/>
          <ac:spMkLst>
            <pc:docMk/>
            <pc:sldMk cId="0" sldId="260"/>
            <ac:spMk id="103" creationId="{00000000-0000-0000-0000-000000000000}"/>
          </ac:spMkLst>
        </pc:spChg>
      </pc:sldChg>
      <pc:sldChg chg="addSp delSp modSp ord addCm">
        <pc:chgData name="Dineo" userId="e3bd6268-8d33-495c-94a4-28488ce66086" providerId="ADAL" clId="{0CE449B2-F030-4BDB-8875-21FEC688C307}" dt="2020-11-26T15:21:08.304" v="2292" actId="12"/>
        <pc:sldMkLst>
          <pc:docMk/>
          <pc:sldMk cId="0" sldId="263"/>
        </pc:sldMkLst>
        <pc:spChg chg="mod">
          <ac:chgData name="Dineo" userId="e3bd6268-8d33-495c-94a4-28488ce66086" providerId="ADAL" clId="{0CE449B2-F030-4BDB-8875-21FEC688C307}" dt="2020-11-26T09:30:56.879" v="2228" actId="1076"/>
          <ac:spMkLst>
            <pc:docMk/>
            <pc:sldMk cId="0" sldId="263"/>
            <ac:spMk id="134" creationId="{00000000-0000-0000-0000-000000000000}"/>
          </ac:spMkLst>
        </pc:spChg>
        <pc:spChg chg="mod">
          <ac:chgData name="Dineo" userId="e3bd6268-8d33-495c-94a4-28488ce66086" providerId="ADAL" clId="{0CE449B2-F030-4BDB-8875-21FEC688C307}" dt="2020-11-26T09:28:27.674" v="2212" actId="20577"/>
          <ac:spMkLst>
            <pc:docMk/>
            <pc:sldMk cId="0" sldId="263"/>
            <ac:spMk id="135" creationId="{00000000-0000-0000-0000-000000000000}"/>
          </ac:spMkLst>
        </pc:spChg>
        <pc:spChg chg="mod">
          <ac:chgData name="Dineo" userId="e3bd6268-8d33-495c-94a4-28488ce66086" providerId="ADAL" clId="{0CE449B2-F030-4BDB-8875-21FEC688C307}" dt="2020-11-26T15:21:08.304" v="2292" actId="12"/>
          <ac:spMkLst>
            <pc:docMk/>
            <pc:sldMk cId="0" sldId="263"/>
            <ac:spMk id="136" creationId="{00000000-0000-0000-0000-000000000000}"/>
          </ac:spMkLst>
        </pc:spChg>
        <pc:picChg chg="add del mod">
          <ac:chgData name="Dineo" userId="e3bd6268-8d33-495c-94a4-28488ce66086" providerId="ADAL" clId="{0CE449B2-F030-4BDB-8875-21FEC688C307}" dt="2020-11-26T09:26:53.524" v="2145" actId="478"/>
          <ac:picMkLst>
            <pc:docMk/>
            <pc:sldMk cId="0" sldId="263"/>
            <ac:picMk id="6" creationId="{5E371C7B-0616-48A0-A990-65273EC34E4D}"/>
          </ac:picMkLst>
        </pc:picChg>
      </pc:sldChg>
      <pc:sldChg chg="addSp delSp modSp del">
        <pc:chgData name="Dineo" userId="e3bd6268-8d33-495c-94a4-28488ce66086" providerId="ADAL" clId="{0CE449B2-F030-4BDB-8875-21FEC688C307}" dt="2020-11-26T09:16:56.215" v="1804" actId="2696"/>
        <pc:sldMkLst>
          <pc:docMk/>
          <pc:sldMk cId="1578847793" sldId="283"/>
        </pc:sldMkLst>
        <pc:spChg chg="mod">
          <ac:chgData name="Dineo" userId="e3bd6268-8d33-495c-94a4-28488ce66086" providerId="ADAL" clId="{0CE449B2-F030-4BDB-8875-21FEC688C307}" dt="2020-11-26T09:15:40.079" v="1791" actId="20577"/>
          <ac:spMkLst>
            <pc:docMk/>
            <pc:sldMk cId="1578847793" sldId="283"/>
            <ac:spMk id="89" creationId="{00000000-0000-0000-0000-000000000000}"/>
          </ac:spMkLst>
        </pc:spChg>
        <pc:picChg chg="add">
          <ac:chgData name="Dineo" userId="e3bd6268-8d33-495c-94a4-28488ce66086" providerId="ADAL" clId="{0CE449B2-F030-4BDB-8875-21FEC688C307}" dt="2020-11-26T09:15:00.891" v="1782"/>
          <ac:picMkLst>
            <pc:docMk/>
            <pc:sldMk cId="1578847793" sldId="283"/>
            <ac:picMk id="15" creationId="{42F70877-ABDA-48A6-B37D-566985D1E15C}"/>
          </ac:picMkLst>
        </pc:picChg>
        <pc:picChg chg="del">
          <ac:chgData name="Dineo" userId="e3bd6268-8d33-495c-94a4-28488ce66086" providerId="ADAL" clId="{0CE449B2-F030-4BDB-8875-21FEC688C307}" dt="2020-11-26T09:12:50.744" v="1648" actId="478"/>
          <ac:picMkLst>
            <pc:docMk/>
            <pc:sldMk cId="1578847793" sldId="283"/>
            <ac:picMk id="90" creationId="{00000000-0000-0000-0000-000000000000}"/>
          </ac:picMkLst>
        </pc:picChg>
      </pc:sldChg>
      <pc:sldChg chg="addSp delSp modSp addCm">
        <pc:chgData name="Dineo" userId="e3bd6268-8d33-495c-94a4-28488ce66086" providerId="ADAL" clId="{0CE449B2-F030-4BDB-8875-21FEC688C307}" dt="2020-11-26T09:05:55.302" v="1637" actId="1589"/>
        <pc:sldMkLst>
          <pc:docMk/>
          <pc:sldMk cId="732304074" sldId="284"/>
        </pc:sldMkLst>
        <pc:spChg chg="mod">
          <ac:chgData name="Dineo" userId="e3bd6268-8d33-495c-94a4-28488ce66086" providerId="ADAL" clId="{0CE449B2-F030-4BDB-8875-21FEC688C307}" dt="2020-11-25T21:47:07.937" v="1270" actId="113"/>
          <ac:spMkLst>
            <pc:docMk/>
            <pc:sldMk cId="732304074" sldId="284"/>
            <ac:spMk id="151" creationId="{00000000-0000-0000-0000-000000000000}"/>
          </ac:spMkLst>
        </pc:spChg>
        <pc:spChg chg="mod">
          <ac:chgData name="Dineo" userId="e3bd6268-8d33-495c-94a4-28488ce66086" providerId="ADAL" clId="{0CE449B2-F030-4BDB-8875-21FEC688C307}" dt="2020-11-25T21:30:53.293" v="829" actId="20577"/>
          <ac:spMkLst>
            <pc:docMk/>
            <pc:sldMk cId="732304074" sldId="284"/>
            <ac:spMk id="152" creationId="{00000000-0000-0000-0000-000000000000}"/>
          </ac:spMkLst>
        </pc:spChg>
        <pc:grpChg chg="del">
          <ac:chgData name="Dineo" userId="e3bd6268-8d33-495c-94a4-28488ce66086" providerId="ADAL" clId="{0CE449B2-F030-4BDB-8875-21FEC688C307}" dt="2020-11-25T21:27:20.051" v="450" actId="478"/>
          <ac:grpSpMkLst>
            <pc:docMk/>
            <pc:sldMk cId="732304074" sldId="284"/>
            <ac:grpSpMk id="153" creationId="{00000000-0000-0000-0000-000000000000}"/>
          </ac:grpSpMkLst>
        </pc:grpChg>
        <pc:picChg chg="add mod">
          <ac:chgData name="Dineo" userId="e3bd6268-8d33-495c-94a4-28488ce66086" providerId="ADAL" clId="{0CE449B2-F030-4BDB-8875-21FEC688C307}" dt="2020-11-25T21:31:16.638" v="830" actId="1440"/>
          <ac:picMkLst>
            <pc:docMk/>
            <pc:sldMk cId="732304074" sldId="284"/>
            <ac:picMk id="3" creationId="{E9BBAA60-5A43-4D84-B39A-B164C214457D}"/>
          </ac:picMkLst>
        </pc:picChg>
        <pc:picChg chg="del">
          <ac:chgData name="Dineo" userId="e3bd6268-8d33-495c-94a4-28488ce66086" providerId="ADAL" clId="{0CE449B2-F030-4BDB-8875-21FEC688C307}" dt="2020-11-25T21:27:21.881" v="451" actId="478"/>
          <ac:picMkLst>
            <pc:docMk/>
            <pc:sldMk cId="732304074" sldId="284"/>
            <ac:picMk id="161" creationId="{00000000-0000-0000-0000-000000000000}"/>
          </ac:picMkLst>
        </pc:picChg>
      </pc:sldChg>
      <pc:sldChg chg="addSp delSp modSp">
        <pc:chgData name="Dineo" userId="e3bd6268-8d33-495c-94a4-28488ce66086" providerId="ADAL" clId="{0CE449B2-F030-4BDB-8875-21FEC688C307}" dt="2020-11-25T21:47:34.763" v="1271" actId="113"/>
        <pc:sldMkLst>
          <pc:docMk/>
          <pc:sldMk cId="1587003251" sldId="298"/>
        </pc:sldMkLst>
        <pc:spChg chg="add mod">
          <ac:chgData name="Dineo" userId="e3bd6268-8d33-495c-94a4-28488ce66086" providerId="ADAL" clId="{0CE449B2-F030-4BDB-8875-21FEC688C307}" dt="2020-11-25T21:46:43.134" v="1267" actId="1076"/>
          <ac:spMkLst>
            <pc:docMk/>
            <pc:sldMk cId="1587003251" sldId="298"/>
            <ac:spMk id="2" creationId="{8EE585B0-D064-4E50-826F-B494E2CE4FE3}"/>
          </ac:spMkLst>
        </pc:spChg>
        <pc:spChg chg="mod">
          <ac:chgData name="Dineo" userId="e3bd6268-8d33-495c-94a4-28488ce66086" providerId="ADAL" clId="{0CE449B2-F030-4BDB-8875-21FEC688C307}" dt="2020-11-25T21:47:34.763" v="1271" actId="113"/>
          <ac:spMkLst>
            <pc:docMk/>
            <pc:sldMk cId="1587003251" sldId="298"/>
            <ac:spMk id="151" creationId="{00000000-0000-0000-0000-000000000000}"/>
          </ac:spMkLst>
        </pc:spChg>
        <pc:spChg chg="mod">
          <ac:chgData name="Dineo" userId="e3bd6268-8d33-495c-94a4-28488ce66086" providerId="ADAL" clId="{0CE449B2-F030-4BDB-8875-21FEC688C307}" dt="2020-11-25T21:32:30.179" v="1161" actId="20577"/>
          <ac:spMkLst>
            <pc:docMk/>
            <pc:sldMk cId="1587003251" sldId="298"/>
            <ac:spMk id="152" creationId="{00000000-0000-0000-0000-000000000000}"/>
          </ac:spMkLst>
        </pc:spChg>
        <pc:grpChg chg="del">
          <ac:chgData name="Dineo" userId="e3bd6268-8d33-495c-94a4-28488ce66086" providerId="ADAL" clId="{0CE449B2-F030-4BDB-8875-21FEC688C307}" dt="2020-11-25T21:32:36.955" v="1162" actId="478"/>
          <ac:grpSpMkLst>
            <pc:docMk/>
            <pc:sldMk cId="1587003251" sldId="298"/>
            <ac:grpSpMk id="153" creationId="{00000000-0000-0000-0000-000000000000}"/>
          </ac:grpSpMkLst>
        </pc:grpChg>
        <pc:picChg chg="mod">
          <ac:chgData name="Dineo" userId="e3bd6268-8d33-495c-94a4-28488ce66086" providerId="ADAL" clId="{0CE449B2-F030-4BDB-8875-21FEC688C307}" dt="2020-11-25T21:32:55.937" v="1166" actId="1076"/>
          <ac:picMkLst>
            <pc:docMk/>
            <pc:sldMk cId="1587003251" sldId="298"/>
            <ac:picMk id="3" creationId="{5603340A-0041-40C0-A0DF-4ADA4741340B}"/>
          </ac:picMkLst>
        </pc:picChg>
      </pc:sldChg>
      <pc:sldChg chg="addSp delSp modSp addCm">
        <pc:chgData name="Dineo" userId="e3bd6268-8d33-495c-94a4-28488ce66086" providerId="ADAL" clId="{0CE449B2-F030-4BDB-8875-21FEC688C307}" dt="2020-11-26T09:04:28.943" v="1636" actId="1589"/>
        <pc:sldMkLst>
          <pc:docMk/>
          <pc:sldMk cId="3657148413" sldId="299"/>
        </pc:sldMkLst>
        <pc:spChg chg="mod">
          <ac:chgData name="Dineo" userId="e3bd6268-8d33-495c-94a4-28488ce66086" providerId="ADAL" clId="{0CE449B2-F030-4BDB-8875-21FEC688C307}" dt="2020-11-25T21:15:21.878" v="261" actId="20577"/>
          <ac:spMkLst>
            <pc:docMk/>
            <pc:sldMk cId="3657148413" sldId="299"/>
            <ac:spMk id="151" creationId="{00000000-0000-0000-0000-000000000000}"/>
          </ac:spMkLst>
        </pc:spChg>
        <pc:spChg chg="mod">
          <ac:chgData name="Dineo" userId="e3bd6268-8d33-495c-94a4-28488ce66086" providerId="ADAL" clId="{0CE449B2-F030-4BDB-8875-21FEC688C307}" dt="2020-11-25T21:16:59.649" v="318" actId="255"/>
          <ac:spMkLst>
            <pc:docMk/>
            <pc:sldMk cId="3657148413" sldId="299"/>
            <ac:spMk id="152" creationId="{00000000-0000-0000-0000-000000000000}"/>
          </ac:spMkLst>
        </pc:spChg>
        <pc:grpChg chg="del">
          <ac:chgData name="Dineo" userId="e3bd6268-8d33-495c-94a4-28488ce66086" providerId="ADAL" clId="{0CE449B2-F030-4BDB-8875-21FEC688C307}" dt="2020-11-25T21:15:41.571" v="264" actId="478"/>
          <ac:grpSpMkLst>
            <pc:docMk/>
            <pc:sldMk cId="3657148413" sldId="299"/>
            <ac:grpSpMk id="153" creationId="{00000000-0000-0000-0000-000000000000}"/>
          </ac:grpSpMkLst>
        </pc:grpChg>
        <pc:picChg chg="del">
          <ac:chgData name="Dineo" userId="e3bd6268-8d33-495c-94a4-28488ce66086" providerId="ADAL" clId="{0CE449B2-F030-4BDB-8875-21FEC688C307}" dt="2020-11-25T21:16:32.042" v="313" actId="478"/>
          <ac:picMkLst>
            <pc:docMk/>
            <pc:sldMk cId="3657148413" sldId="299"/>
            <ac:picMk id="3" creationId="{5603340A-0041-40C0-A0DF-4ADA4741340B}"/>
          </ac:picMkLst>
        </pc:picChg>
        <pc:picChg chg="add mod">
          <ac:chgData name="Dineo" userId="e3bd6268-8d33-495c-94a4-28488ce66086" providerId="ADAL" clId="{0CE449B2-F030-4BDB-8875-21FEC688C307}" dt="2020-11-25T21:17:17.135" v="320" actId="1076"/>
          <ac:picMkLst>
            <pc:docMk/>
            <pc:sldMk cId="3657148413" sldId="299"/>
            <ac:picMk id="14" creationId="{2EC47DFB-93CA-46D6-9754-5EC151EFCE65}"/>
          </ac:picMkLst>
        </pc:picChg>
      </pc:sldChg>
      <pc:sldChg chg="addSp delSp modSp add">
        <pc:chgData name="Dineo" userId="e3bd6268-8d33-495c-94a4-28488ce66086" providerId="ADAL" clId="{0CE449B2-F030-4BDB-8875-21FEC688C307}" dt="2020-11-26T15:23:33.826" v="2352" actId="14100"/>
        <pc:sldMkLst>
          <pc:docMk/>
          <pc:sldMk cId="3823115817" sldId="300"/>
        </pc:sldMkLst>
        <pc:spChg chg="mod">
          <ac:chgData name="Dineo" userId="e3bd6268-8d33-495c-94a4-28488ce66086" providerId="ADAL" clId="{0CE449B2-F030-4BDB-8875-21FEC688C307}" dt="2020-11-25T21:50:42.728" v="1342" actId="122"/>
          <ac:spMkLst>
            <pc:docMk/>
            <pc:sldMk cId="3823115817" sldId="300"/>
            <ac:spMk id="151" creationId="{00000000-0000-0000-0000-000000000000}"/>
          </ac:spMkLst>
        </pc:spChg>
        <pc:spChg chg="mod">
          <ac:chgData name="Dineo" userId="e3bd6268-8d33-495c-94a4-28488ce66086" providerId="ADAL" clId="{0CE449B2-F030-4BDB-8875-21FEC688C307}" dt="2020-11-26T15:23:33.826" v="2352" actId="14100"/>
          <ac:spMkLst>
            <pc:docMk/>
            <pc:sldMk cId="3823115817" sldId="300"/>
            <ac:spMk id="152" creationId="{00000000-0000-0000-0000-000000000000}"/>
          </ac:spMkLst>
        </pc:spChg>
        <pc:picChg chg="del">
          <ac:chgData name="Dineo" userId="e3bd6268-8d33-495c-94a4-28488ce66086" providerId="ADAL" clId="{0CE449B2-F030-4BDB-8875-21FEC688C307}" dt="2020-11-26T08:54:47.126" v="1631"/>
          <ac:picMkLst>
            <pc:docMk/>
            <pc:sldMk cId="3823115817" sldId="300"/>
            <ac:picMk id="2" creationId="{65BD7101-AEFA-4831-BCB1-12F8676A82C3}"/>
          </ac:picMkLst>
        </pc:picChg>
        <pc:picChg chg="del">
          <ac:chgData name="Dineo" userId="e3bd6268-8d33-495c-94a4-28488ce66086" providerId="ADAL" clId="{0CE449B2-F030-4BDB-8875-21FEC688C307}" dt="2020-11-25T21:17:28.028" v="321" actId="478"/>
          <ac:picMkLst>
            <pc:docMk/>
            <pc:sldMk cId="3823115817" sldId="300"/>
            <ac:picMk id="3" creationId="{5603340A-0041-40C0-A0DF-4ADA4741340B}"/>
          </ac:picMkLst>
        </pc:picChg>
        <pc:picChg chg="add del mod">
          <ac:chgData name="Dineo" userId="e3bd6268-8d33-495c-94a4-28488ce66086" providerId="ADAL" clId="{0CE449B2-F030-4BDB-8875-21FEC688C307}" dt="2020-11-26T08:54:42.487" v="1630" actId="478"/>
          <ac:picMkLst>
            <pc:docMk/>
            <pc:sldMk cId="3823115817" sldId="300"/>
            <ac:picMk id="6" creationId="{880922F7-FF9F-4938-94F9-21ABB4051B98}"/>
          </ac:picMkLst>
        </pc:picChg>
        <pc:picChg chg="add mod">
          <ac:chgData name="Dineo" userId="e3bd6268-8d33-495c-94a4-28488ce66086" providerId="ADAL" clId="{0CE449B2-F030-4BDB-8875-21FEC688C307}" dt="2020-11-26T09:06:17.536" v="1638" actId="1076"/>
          <ac:picMkLst>
            <pc:docMk/>
            <pc:sldMk cId="3823115817" sldId="300"/>
            <ac:picMk id="8" creationId="{DD7D0A08-779A-4612-BC91-D41EA4802B8C}"/>
          </ac:picMkLst>
        </pc:picChg>
      </pc:sldChg>
      <pc:sldChg chg="addSp delSp modSp add">
        <pc:chgData name="Dineo" userId="e3bd6268-8d33-495c-94a4-28488ce66086" providerId="ADAL" clId="{0CE449B2-F030-4BDB-8875-21FEC688C307}" dt="2020-11-26T15:21:37.882" v="2294" actId="20577"/>
        <pc:sldMkLst>
          <pc:docMk/>
          <pc:sldMk cId="448455890" sldId="301"/>
        </pc:sldMkLst>
        <pc:spChg chg="mod">
          <ac:chgData name="Dineo" userId="e3bd6268-8d33-495c-94a4-28488ce66086" providerId="ADAL" clId="{0CE449B2-F030-4BDB-8875-21FEC688C307}" dt="2020-11-25T21:50:20.264" v="1341" actId="20577"/>
          <ac:spMkLst>
            <pc:docMk/>
            <pc:sldMk cId="448455890" sldId="301"/>
            <ac:spMk id="151" creationId="{00000000-0000-0000-0000-000000000000}"/>
          </ac:spMkLst>
        </pc:spChg>
        <pc:spChg chg="mod">
          <ac:chgData name="Dineo" userId="e3bd6268-8d33-495c-94a4-28488ce66086" providerId="ADAL" clId="{0CE449B2-F030-4BDB-8875-21FEC688C307}" dt="2020-11-26T15:21:37.882" v="2294" actId="20577"/>
          <ac:spMkLst>
            <pc:docMk/>
            <pc:sldMk cId="448455890" sldId="301"/>
            <ac:spMk id="152" creationId="{00000000-0000-0000-0000-000000000000}"/>
          </ac:spMkLst>
        </pc:spChg>
        <pc:picChg chg="del">
          <ac:chgData name="Dineo" userId="e3bd6268-8d33-495c-94a4-28488ce66086" providerId="ADAL" clId="{0CE449B2-F030-4BDB-8875-21FEC688C307}" dt="2020-11-25T21:19:00.755" v="334" actId="478"/>
          <ac:picMkLst>
            <pc:docMk/>
            <pc:sldMk cId="448455890" sldId="301"/>
            <ac:picMk id="3" creationId="{5603340A-0041-40C0-A0DF-4ADA4741340B}"/>
          </ac:picMkLst>
        </pc:picChg>
        <pc:picChg chg="mod">
          <ac:chgData name="Dineo" userId="e3bd6268-8d33-495c-94a4-28488ce66086" providerId="ADAL" clId="{0CE449B2-F030-4BDB-8875-21FEC688C307}" dt="2020-11-26T08:57:54.741" v="1634" actId="1076"/>
          <ac:picMkLst>
            <pc:docMk/>
            <pc:sldMk cId="448455890" sldId="301"/>
            <ac:picMk id="3" creationId="{76C08471-3393-4C21-A843-06347F20A381}"/>
          </ac:picMkLst>
        </pc:picChg>
        <pc:picChg chg="add mod">
          <ac:chgData name="Dineo" userId="e3bd6268-8d33-495c-94a4-28488ce66086" providerId="ADAL" clId="{0CE449B2-F030-4BDB-8875-21FEC688C307}" dt="2020-11-25T22:33:07.687" v="1622" actId="1076"/>
          <ac:picMkLst>
            <pc:docMk/>
            <pc:sldMk cId="448455890" sldId="301"/>
            <ac:picMk id="6" creationId="{4DE5C836-7853-4CB8-8131-C50385DAC59F}"/>
          </ac:picMkLst>
        </pc:picChg>
      </pc:sldChg>
      <pc:sldChg chg="addSp delSp modSp add del">
        <pc:chgData name="Dineo" userId="e3bd6268-8d33-495c-94a4-28488ce66086" providerId="ADAL" clId="{0CE449B2-F030-4BDB-8875-21FEC688C307}" dt="2020-11-25T22:31:11.824" v="1614" actId="2696"/>
        <pc:sldMkLst>
          <pc:docMk/>
          <pc:sldMk cId="3454320120" sldId="302"/>
        </pc:sldMkLst>
        <pc:spChg chg="add mod">
          <ac:chgData name="Dineo" userId="e3bd6268-8d33-495c-94a4-28488ce66086" providerId="ADAL" clId="{0CE449B2-F030-4BDB-8875-21FEC688C307}" dt="2020-11-25T21:55:36.544" v="1369" actId="255"/>
          <ac:spMkLst>
            <pc:docMk/>
            <pc:sldMk cId="3454320120" sldId="302"/>
            <ac:spMk id="6" creationId="{7A41FF24-25B5-4EB6-BC22-30A1BC65FE2F}"/>
          </ac:spMkLst>
        </pc:spChg>
        <pc:spChg chg="add del">
          <ac:chgData name="Dineo" userId="e3bd6268-8d33-495c-94a4-28488ce66086" providerId="ADAL" clId="{0CE449B2-F030-4BDB-8875-21FEC688C307}" dt="2020-11-25T21:22:19.539" v="353"/>
          <ac:spMkLst>
            <pc:docMk/>
            <pc:sldMk cId="3454320120" sldId="302"/>
            <ac:spMk id="7" creationId="{DCC7DC86-465A-450B-983D-683FB552C68B}"/>
          </ac:spMkLst>
        </pc:spChg>
        <pc:spChg chg="mod">
          <ac:chgData name="Dineo" userId="e3bd6268-8d33-495c-94a4-28488ce66086" providerId="ADAL" clId="{0CE449B2-F030-4BDB-8875-21FEC688C307}" dt="2020-11-25T21:21:02.608" v="347"/>
          <ac:spMkLst>
            <pc:docMk/>
            <pc:sldMk cId="3454320120" sldId="302"/>
            <ac:spMk id="151" creationId="{00000000-0000-0000-0000-000000000000}"/>
          </ac:spMkLst>
        </pc:spChg>
        <pc:spChg chg="mod">
          <ac:chgData name="Dineo" userId="e3bd6268-8d33-495c-94a4-28488ce66086" providerId="ADAL" clId="{0CE449B2-F030-4BDB-8875-21FEC688C307}" dt="2020-11-25T21:22:05.457" v="350" actId="14100"/>
          <ac:spMkLst>
            <pc:docMk/>
            <pc:sldMk cId="3454320120" sldId="302"/>
            <ac:spMk id="152" creationId="{00000000-0000-0000-0000-000000000000}"/>
          </ac:spMkLst>
        </pc:spChg>
        <pc:picChg chg="del">
          <ac:chgData name="Dineo" userId="e3bd6268-8d33-495c-94a4-28488ce66086" providerId="ADAL" clId="{0CE449B2-F030-4BDB-8875-21FEC688C307}" dt="2020-11-25T21:21:05.853" v="348" actId="478"/>
          <ac:picMkLst>
            <pc:docMk/>
            <pc:sldMk cId="3454320120" sldId="302"/>
            <ac:picMk id="3" creationId="{5603340A-0041-40C0-A0DF-4ADA4741340B}"/>
          </ac:picMkLst>
        </pc:picChg>
        <pc:picChg chg="add mod">
          <ac:chgData name="Dineo" userId="e3bd6268-8d33-495c-94a4-28488ce66086" providerId="ADAL" clId="{0CE449B2-F030-4BDB-8875-21FEC688C307}" dt="2020-11-25T21:56:07.086" v="1372" actId="1076"/>
          <ac:picMkLst>
            <pc:docMk/>
            <pc:sldMk cId="3454320120" sldId="302"/>
            <ac:picMk id="4" creationId="{7FA7549E-954F-4D80-9F49-B2D19B98FBE9}"/>
          </ac:picMkLst>
        </pc:picChg>
      </pc:sldChg>
      <pc:sldChg chg="addSp delSp modSp add">
        <pc:chgData name="Dineo" userId="e3bd6268-8d33-495c-94a4-28488ce66086" providerId="ADAL" clId="{0CE449B2-F030-4BDB-8875-21FEC688C307}" dt="2020-11-25T21:47:57.980" v="1273" actId="14100"/>
        <pc:sldMkLst>
          <pc:docMk/>
          <pc:sldMk cId="2567196096" sldId="303"/>
        </pc:sldMkLst>
        <pc:spChg chg="del mod">
          <ac:chgData name="Dineo" userId="e3bd6268-8d33-495c-94a4-28488ce66086" providerId="ADAL" clId="{0CE449B2-F030-4BDB-8875-21FEC688C307}" dt="2020-11-25T21:44:41.795" v="1255" actId="478"/>
          <ac:spMkLst>
            <pc:docMk/>
            <pc:sldMk cId="2567196096" sldId="303"/>
            <ac:spMk id="3" creationId="{95F8A79A-EB61-4B41-9AF8-AA0B0DB9D957}"/>
          </ac:spMkLst>
        </pc:spChg>
        <pc:picChg chg="add mod">
          <ac:chgData name="Dineo" userId="e3bd6268-8d33-495c-94a4-28488ce66086" providerId="ADAL" clId="{0CE449B2-F030-4BDB-8875-21FEC688C307}" dt="2020-11-25T21:47:57.980" v="1273" actId="14100"/>
          <ac:picMkLst>
            <pc:docMk/>
            <pc:sldMk cId="2567196096" sldId="303"/>
            <ac:picMk id="6" creationId="{FA4E4956-3D43-4B67-A0E2-51F02AD0E818}"/>
          </ac:picMkLst>
        </pc:picChg>
      </pc:sldChg>
      <pc:sldChg chg="add del">
        <pc:chgData name="Dineo" userId="e3bd6268-8d33-495c-94a4-28488ce66086" providerId="ADAL" clId="{0CE449B2-F030-4BDB-8875-21FEC688C307}" dt="2020-11-25T21:24:06.044" v="392" actId="2696"/>
        <pc:sldMkLst>
          <pc:docMk/>
          <pc:sldMk cId="4267406220" sldId="303"/>
        </pc:sldMkLst>
      </pc:sldChg>
      <pc:sldChg chg="add del">
        <pc:chgData name="Dineo" userId="e3bd6268-8d33-495c-94a4-28488ce66086" providerId="ADAL" clId="{0CE449B2-F030-4BDB-8875-21FEC688C307}" dt="2020-11-25T21:57:24.079" v="1374"/>
        <pc:sldMkLst>
          <pc:docMk/>
          <pc:sldMk cId="3591274647" sldId="304"/>
        </pc:sldMkLst>
      </pc:sldChg>
      <pc:sldChg chg="addSp delSp modSp add ord addCm">
        <pc:chgData name="Dineo" userId="e3bd6268-8d33-495c-94a4-28488ce66086" providerId="ADAL" clId="{0CE449B2-F030-4BDB-8875-21FEC688C307}" dt="2020-11-26T15:22:00.608" v="2295" actId="478"/>
        <pc:sldMkLst>
          <pc:docMk/>
          <pc:sldMk cId="3920251474" sldId="304"/>
        </pc:sldMkLst>
        <pc:spChg chg="mod">
          <ac:chgData name="Dineo" userId="e3bd6268-8d33-495c-94a4-28488ce66086" providerId="ADAL" clId="{0CE449B2-F030-4BDB-8875-21FEC688C307}" dt="2020-11-25T22:00:44.288" v="1434" actId="255"/>
          <ac:spMkLst>
            <pc:docMk/>
            <pc:sldMk cId="3920251474" sldId="304"/>
            <ac:spMk id="6" creationId="{7A41FF24-25B5-4EB6-BC22-30A1BC65FE2F}"/>
          </ac:spMkLst>
        </pc:spChg>
        <pc:spChg chg="mod">
          <ac:chgData name="Dineo" userId="e3bd6268-8d33-495c-94a4-28488ce66086" providerId="ADAL" clId="{0CE449B2-F030-4BDB-8875-21FEC688C307}" dt="2020-11-25T21:58:47.984" v="1386" actId="20577"/>
          <ac:spMkLst>
            <pc:docMk/>
            <pc:sldMk cId="3920251474" sldId="304"/>
            <ac:spMk id="151" creationId="{00000000-0000-0000-0000-000000000000}"/>
          </ac:spMkLst>
        </pc:spChg>
        <pc:picChg chg="add del mod">
          <ac:chgData name="Dineo" userId="e3bd6268-8d33-495c-94a4-28488ce66086" providerId="ADAL" clId="{0CE449B2-F030-4BDB-8875-21FEC688C307}" dt="2020-11-26T15:22:00.608" v="2295" actId="478"/>
          <ac:picMkLst>
            <pc:docMk/>
            <pc:sldMk cId="3920251474" sldId="304"/>
            <ac:picMk id="3" creationId="{BB3EA8FB-6677-4356-8CBE-2A0041239BF8}"/>
          </ac:picMkLst>
        </pc:picChg>
        <pc:picChg chg="mod">
          <ac:chgData name="Dineo" userId="e3bd6268-8d33-495c-94a4-28488ce66086" providerId="ADAL" clId="{0CE449B2-F030-4BDB-8875-21FEC688C307}" dt="2020-11-26T09:09:24.928" v="1647" actId="1076"/>
          <ac:picMkLst>
            <pc:docMk/>
            <pc:sldMk cId="3920251474" sldId="304"/>
            <ac:picMk id="4" creationId="{0B370EDC-09C1-41AA-89C7-62F8FAE6B761}"/>
          </ac:picMkLst>
        </pc:picChg>
        <pc:picChg chg="del">
          <ac:chgData name="Dineo" userId="e3bd6268-8d33-495c-94a4-28488ce66086" providerId="ADAL" clId="{0CE449B2-F030-4BDB-8875-21FEC688C307}" dt="2020-11-25T21:58:58.020" v="1387" actId="478"/>
          <ac:picMkLst>
            <pc:docMk/>
            <pc:sldMk cId="3920251474" sldId="304"/>
            <ac:picMk id="4" creationId="{7FA7549E-954F-4D80-9F49-B2D19B98FBE9}"/>
          </ac:picMkLst>
        </pc:picChg>
        <pc:picChg chg="mod">
          <ac:chgData name="Dineo" userId="e3bd6268-8d33-495c-94a4-28488ce66086" providerId="ADAL" clId="{0CE449B2-F030-4BDB-8875-21FEC688C307}" dt="2020-11-26T09:08:53.481" v="1641" actId="1076"/>
          <ac:picMkLst>
            <pc:docMk/>
            <pc:sldMk cId="3920251474" sldId="304"/>
            <ac:picMk id="5" creationId="{477C05BA-1499-4798-8583-945F0CB578DE}"/>
          </ac:picMkLst>
        </pc:picChg>
        <pc:picChg chg="add del mod">
          <ac:chgData name="Dineo" userId="e3bd6268-8d33-495c-94a4-28488ce66086" providerId="ADAL" clId="{0CE449B2-F030-4BDB-8875-21FEC688C307}" dt="2020-11-26T09:09:11.814" v="1642" actId="478"/>
          <ac:picMkLst>
            <pc:docMk/>
            <pc:sldMk cId="3920251474" sldId="304"/>
            <ac:picMk id="7" creationId="{05254DEF-6A41-4BF5-B658-340F81D1F16A}"/>
          </ac:picMkLst>
        </pc:picChg>
      </pc:sldChg>
      <pc:sldChg chg="addSp delSp modSp add ord">
        <pc:chgData name="Dineo" userId="e3bd6268-8d33-495c-94a4-28488ce66086" providerId="ADAL" clId="{0CE449B2-F030-4BDB-8875-21FEC688C307}" dt="2020-11-25T22:13:48.218" v="1589" actId="20577"/>
        <pc:sldMkLst>
          <pc:docMk/>
          <pc:sldMk cId="414027341" sldId="305"/>
        </pc:sldMkLst>
        <pc:spChg chg="add del">
          <ac:chgData name="Dineo" userId="e3bd6268-8d33-495c-94a4-28488ce66086" providerId="ADAL" clId="{0CE449B2-F030-4BDB-8875-21FEC688C307}" dt="2020-11-25T22:07:02.208" v="1458"/>
          <ac:spMkLst>
            <pc:docMk/>
            <pc:sldMk cId="414027341" sldId="305"/>
            <ac:spMk id="2" creationId="{7034F833-ACC0-4463-9DBD-22B1EADFADE5}"/>
          </ac:spMkLst>
        </pc:spChg>
        <pc:spChg chg="mod">
          <ac:chgData name="Dineo" userId="e3bd6268-8d33-495c-94a4-28488ce66086" providerId="ADAL" clId="{0CE449B2-F030-4BDB-8875-21FEC688C307}" dt="2020-11-25T22:06:05.977" v="1453" actId="122"/>
          <ac:spMkLst>
            <pc:docMk/>
            <pc:sldMk cId="414027341" sldId="305"/>
            <ac:spMk id="3" creationId="{783B9A34-A7F9-4431-91A7-18B435E02698}"/>
          </ac:spMkLst>
        </pc:spChg>
        <pc:spChg chg="add mod">
          <ac:chgData name="Dineo" userId="e3bd6268-8d33-495c-94a4-28488ce66086" providerId="ADAL" clId="{0CE449B2-F030-4BDB-8875-21FEC688C307}" dt="2020-11-25T22:13:48.218" v="1589" actId="20577"/>
          <ac:spMkLst>
            <pc:docMk/>
            <pc:sldMk cId="414027341" sldId="305"/>
            <ac:spMk id="5" creationId="{138AE319-AE8D-4EFA-8BF5-3E2A4077E2E2}"/>
          </ac:spMkLst>
        </pc:spChg>
        <pc:spChg chg="mod">
          <ac:chgData name="Dineo" userId="e3bd6268-8d33-495c-94a4-28488ce66086" providerId="ADAL" clId="{0CE449B2-F030-4BDB-8875-21FEC688C307}" dt="2020-11-25T22:07:28.784" v="1461" actId="1076"/>
          <ac:spMkLst>
            <pc:docMk/>
            <pc:sldMk cId="414027341" sldId="305"/>
            <ac:spMk id="110" creationId="{00000000-0000-0000-0000-000000000000}"/>
          </ac:spMkLst>
        </pc:spChg>
        <pc:picChg chg="del">
          <ac:chgData name="Dineo" userId="e3bd6268-8d33-495c-94a4-28488ce66086" providerId="ADAL" clId="{0CE449B2-F030-4BDB-8875-21FEC688C307}" dt="2020-11-25T22:05:21.244" v="1450" actId="478"/>
          <ac:picMkLst>
            <pc:docMk/>
            <pc:sldMk cId="414027341" sldId="305"/>
            <ac:picMk id="4" creationId="{AE7094FA-7CEB-450C-A218-31C99CB2CE2C}"/>
          </ac:picMkLst>
        </pc:picChg>
        <pc:picChg chg="add mod">
          <ac:chgData name="Dineo" userId="e3bd6268-8d33-495c-94a4-28488ce66086" providerId="ADAL" clId="{0CE449B2-F030-4BDB-8875-21FEC688C307}" dt="2020-11-25T22:09:55.430" v="1469" actId="1076"/>
          <ac:picMkLst>
            <pc:docMk/>
            <pc:sldMk cId="414027341" sldId="305"/>
            <ac:picMk id="7" creationId="{8F57A469-2E82-4284-BA9F-ED34AB4B0BDD}"/>
          </ac:picMkLst>
        </pc:picChg>
      </pc:sldChg>
      <pc:sldChg chg="add">
        <pc:chgData name="Dineo" userId="e3bd6268-8d33-495c-94a4-28488ce66086" providerId="ADAL" clId="{0CE449B2-F030-4BDB-8875-21FEC688C307}" dt="2020-11-25T22:28:18.926" v="1590"/>
        <pc:sldMkLst>
          <pc:docMk/>
          <pc:sldMk cId="2440536859" sldId="306"/>
        </pc:sldMkLst>
      </pc:sldChg>
      <pc:sldChg chg="addSp modSp add">
        <pc:chgData name="Dineo" userId="e3bd6268-8d33-495c-94a4-28488ce66086" providerId="ADAL" clId="{0CE449B2-F030-4BDB-8875-21FEC688C307}" dt="2020-11-26T09:17:14.167" v="1811" actId="20577"/>
        <pc:sldMkLst>
          <pc:docMk/>
          <pc:sldMk cId="772467164" sldId="308"/>
        </pc:sldMkLst>
        <pc:spChg chg="mod">
          <ac:chgData name="Dineo" userId="e3bd6268-8d33-495c-94a4-28488ce66086" providerId="ADAL" clId="{0CE449B2-F030-4BDB-8875-21FEC688C307}" dt="2020-11-26T09:17:14.167" v="1811" actId="20577"/>
          <ac:spMkLst>
            <pc:docMk/>
            <pc:sldMk cId="772467164" sldId="308"/>
            <ac:spMk id="89" creationId="{00000000-0000-0000-0000-000000000000}"/>
          </ac:spMkLst>
        </pc:spChg>
        <pc:picChg chg="add mod">
          <ac:chgData name="Dineo" userId="e3bd6268-8d33-495c-94a4-28488ce66086" providerId="ADAL" clId="{0CE449B2-F030-4BDB-8875-21FEC688C307}" dt="2020-11-26T09:16:45.705" v="1803" actId="1076"/>
          <ac:picMkLst>
            <pc:docMk/>
            <pc:sldMk cId="772467164" sldId="308"/>
            <ac:picMk id="14" creationId="{2FBE844B-232D-44E2-8B2F-7E777A5ADE5C}"/>
          </ac:picMkLst>
        </pc:picChg>
      </pc:sldChg>
    </pc:docChg>
  </pc:docChgLst>
  <pc:docChgLst>
    <pc:chgData name="Zakiya Safi" userId="S::zakiya.safi@entelect.co.za::8f8d4b51-6c0b-4d7e-a631-816e02823985" providerId="AD" clId="Web-{3B09E3A1-1345-D751-F7A2-57B5384DCA06}"/>
    <pc:docChg chg="addSld delSld modSld sldOrd">
      <pc:chgData name="Zakiya Safi" userId="S::zakiya.safi@entelect.co.za::8f8d4b51-6c0b-4d7e-a631-816e02823985" providerId="AD" clId="Web-{3B09E3A1-1345-D751-F7A2-57B5384DCA06}" dt="2020-11-24T18:01:32.960" v="685" actId="20577"/>
      <pc:docMkLst>
        <pc:docMk/>
      </pc:docMkLst>
      <pc:sldChg chg="modSp">
        <pc:chgData name="Zakiya Safi" userId="S::zakiya.safi@entelect.co.za::8f8d4b51-6c0b-4d7e-a631-816e02823985" providerId="AD" clId="Web-{3B09E3A1-1345-D751-F7A2-57B5384DCA06}" dt="2020-11-24T16:23:24.971" v="306" actId="20577"/>
        <pc:sldMkLst>
          <pc:docMk/>
          <pc:sldMk cId="0" sldId="256"/>
        </pc:sldMkLst>
        <pc:spChg chg="mod">
          <ac:chgData name="Zakiya Safi" userId="S::zakiya.safi@entelect.co.za::8f8d4b51-6c0b-4d7e-a631-816e02823985" providerId="AD" clId="Web-{3B09E3A1-1345-D751-F7A2-57B5384DCA06}" dt="2020-11-24T16:23:24.971" v="306" actId="20577"/>
          <ac:spMkLst>
            <pc:docMk/>
            <pc:sldMk cId="0" sldId="256"/>
            <ac:spMk id="65" creationId="{00000000-0000-0000-0000-000000000000}"/>
          </ac:spMkLst>
        </pc:spChg>
      </pc:sldChg>
      <pc:sldChg chg="del">
        <pc:chgData name="Zakiya Safi" userId="S::zakiya.safi@entelect.co.za::8f8d4b51-6c0b-4d7e-a631-816e02823985" providerId="AD" clId="Web-{3B09E3A1-1345-D751-F7A2-57B5384DCA06}" dt="2020-11-24T15:54:39.616" v="11"/>
        <pc:sldMkLst>
          <pc:docMk/>
          <pc:sldMk cId="0" sldId="257"/>
        </pc:sldMkLst>
      </pc:sldChg>
      <pc:sldChg chg="addSp delSp modSp">
        <pc:chgData name="Zakiya Safi" userId="S::zakiya.safi@entelect.co.za::8f8d4b51-6c0b-4d7e-a631-816e02823985" providerId="AD" clId="Web-{3B09E3A1-1345-D751-F7A2-57B5384DCA06}" dt="2020-11-24T16:36:31.506" v="487"/>
        <pc:sldMkLst>
          <pc:docMk/>
          <pc:sldMk cId="0" sldId="258"/>
        </pc:sldMkLst>
        <pc:spChg chg="add del mod">
          <ac:chgData name="Zakiya Safi" userId="S::zakiya.safi@entelect.co.za::8f8d4b51-6c0b-4d7e-a631-816e02823985" providerId="AD" clId="Web-{3B09E3A1-1345-D751-F7A2-57B5384DCA06}" dt="2020-11-24T16:35:43.161" v="480"/>
          <ac:spMkLst>
            <pc:docMk/>
            <pc:sldMk cId="0" sldId="258"/>
            <ac:spMk id="2" creationId="{9342767A-26F1-46DA-AF18-A0B1B907B9FE}"/>
          </ac:spMkLst>
        </pc:spChg>
        <pc:spChg chg="mod">
          <ac:chgData name="Zakiya Safi" userId="S::zakiya.safi@entelect.co.za::8f8d4b51-6c0b-4d7e-a631-816e02823985" providerId="AD" clId="Web-{3B09E3A1-1345-D751-F7A2-57B5384DCA06}" dt="2020-11-24T16:34:00.425" v="470" actId="20577"/>
          <ac:spMkLst>
            <pc:docMk/>
            <pc:sldMk cId="0" sldId="258"/>
            <ac:spMk id="88" creationId="{00000000-0000-0000-0000-000000000000}"/>
          </ac:spMkLst>
        </pc:spChg>
        <pc:spChg chg="mod">
          <ac:chgData name="Zakiya Safi" userId="S::zakiya.safi@entelect.co.za::8f8d4b51-6c0b-4d7e-a631-816e02823985" providerId="AD" clId="Web-{3B09E3A1-1345-D751-F7A2-57B5384DCA06}" dt="2020-11-24T16:33:06.048" v="468" actId="20577"/>
          <ac:spMkLst>
            <pc:docMk/>
            <pc:sldMk cId="0" sldId="258"/>
            <ac:spMk id="89" creationId="{00000000-0000-0000-0000-000000000000}"/>
          </ac:spMkLst>
        </pc:spChg>
        <pc:picChg chg="add mod ord">
          <ac:chgData name="Zakiya Safi" userId="S::zakiya.safi@entelect.co.za::8f8d4b51-6c0b-4d7e-a631-816e02823985" providerId="AD" clId="Web-{3B09E3A1-1345-D751-F7A2-57B5384DCA06}" dt="2020-11-24T16:36:31.506" v="487"/>
          <ac:picMkLst>
            <pc:docMk/>
            <pc:sldMk cId="0" sldId="258"/>
            <ac:picMk id="3" creationId="{34B75F7E-E4DF-4446-BE65-89CC783A2396}"/>
          </ac:picMkLst>
        </pc:picChg>
        <pc:picChg chg="del">
          <ac:chgData name="Zakiya Safi" userId="S::zakiya.safi@entelect.co.za::8f8d4b51-6c0b-4d7e-a631-816e02823985" providerId="AD" clId="Web-{3B09E3A1-1345-D751-F7A2-57B5384DCA06}" dt="2020-11-24T16:36:27.147" v="486"/>
          <ac:picMkLst>
            <pc:docMk/>
            <pc:sldMk cId="0" sldId="258"/>
            <ac:picMk id="90" creationId="{00000000-0000-0000-0000-000000000000}"/>
          </ac:picMkLst>
        </pc:picChg>
      </pc:sldChg>
      <pc:sldChg chg="modSp">
        <pc:chgData name="Zakiya Safi" userId="S::zakiya.safi@entelect.co.za::8f8d4b51-6c0b-4d7e-a631-816e02823985" providerId="AD" clId="Web-{3B09E3A1-1345-D751-F7A2-57B5384DCA06}" dt="2020-11-24T15:56:24.994" v="54" actId="20577"/>
        <pc:sldMkLst>
          <pc:docMk/>
          <pc:sldMk cId="0" sldId="259"/>
        </pc:sldMkLst>
        <pc:spChg chg="mod">
          <ac:chgData name="Zakiya Safi" userId="S::zakiya.safi@entelect.co.za::8f8d4b51-6c0b-4d7e-a631-816e02823985" providerId="AD" clId="Web-{3B09E3A1-1345-D751-F7A2-57B5384DCA06}" dt="2020-11-24T15:56:04.947" v="31" actId="20577"/>
          <ac:spMkLst>
            <pc:docMk/>
            <pc:sldMk cId="0" sldId="259"/>
            <ac:spMk id="96" creationId="{00000000-0000-0000-0000-000000000000}"/>
          </ac:spMkLst>
        </pc:spChg>
        <pc:spChg chg="mod">
          <ac:chgData name="Zakiya Safi" userId="S::zakiya.safi@entelect.co.za::8f8d4b51-6c0b-4d7e-a631-816e02823985" providerId="AD" clId="Web-{3B09E3A1-1345-D751-F7A2-57B5384DCA06}" dt="2020-11-24T15:56:24.994" v="54" actId="20577"/>
          <ac:spMkLst>
            <pc:docMk/>
            <pc:sldMk cId="0" sldId="259"/>
            <ac:spMk id="97" creationId="{00000000-0000-0000-0000-000000000000}"/>
          </ac:spMkLst>
        </pc:spChg>
      </pc:sldChg>
      <pc:sldChg chg="addSp delSp modSp ord">
        <pc:chgData name="Zakiya Safi" userId="S::zakiya.safi@entelect.co.za::8f8d4b51-6c0b-4d7e-a631-816e02823985" providerId="AD" clId="Web-{3B09E3A1-1345-D751-F7A2-57B5384DCA06}" dt="2020-11-24T16:25:47.241" v="316" actId="1076"/>
        <pc:sldMkLst>
          <pc:docMk/>
          <pc:sldMk cId="0" sldId="262"/>
        </pc:sldMkLst>
        <pc:spChg chg="add del">
          <ac:chgData name="Zakiya Safi" userId="S::zakiya.safi@entelect.co.za::8f8d4b51-6c0b-4d7e-a631-816e02823985" providerId="AD" clId="Web-{3B09E3A1-1345-D751-F7A2-57B5384DCA06}" dt="2020-11-24T16:25:09.427" v="309"/>
          <ac:spMkLst>
            <pc:docMk/>
            <pc:sldMk cId="0" sldId="262"/>
            <ac:spMk id="2" creationId="{22F36D57-5C50-4E58-965B-CEA3651C04E6}"/>
          </ac:spMkLst>
        </pc:spChg>
        <pc:spChg chg="add mod">
          <ac:chgData name="Zakiya Safi" userId="S::zakiya.safi@entelect.co.za::8f8d4b51-6c0b-4d7e-a631-816e02823985" providerId="AD" clId="Web-{3B09E3A1-1345-D751-F7A2-57B5384DCA06}" dt="2020-11-24T16:25:47.241" v="316" actId="1076"/>
          <ac:spMkLst>
            <pc:docMk/>
            <pc:sldMk cId="0" sldId="262"/>
            <ac:spMk id="3" creationId="{3A500B7D-69AA-4228-A386-414356C47DE0}"/>
          </ac:spMkLst>
        </pc:spChg>
        <pc:spChg chg="mod">
          <ac:chgData name="Zakiya Safi" userId="S::zakiya.safi@entelect.co.za::8f8d4b51-6c0b-4d7e-a631-816e02823985" providerId="AD" clId="Web-{3B09E3A1-1345-D751-F7A2-57B5384DCA06}" dt="2020-11-24T15:57:10.651" v="58" actId="20577"/>
          <ac:spMkLst>
            <pc:docMk/>
            <pc:sldMk cId="0" sldId="262"/>
            <ac:spMk id="116" creationId="{00000000-0000-0000-0000-000000000000}"/>
          </ac:spMkLst>
        </pc:spChg>
        <pc:spChg chg="del">
          <ac:chgData name="Zakiya Safi" userId="S::zakiya.safi@entelect.co.za::8f8d4b51-6c0b-4d7e-a631-816e02823985" providerId="AD" clId="Web-{3B09E3A1-1345-D751-F7A2-57B5384DCA06}" dt="2020-11-24T15:57:10.698" v="59"/>
          <ac:spMkLst>
            <pc:docMk/>
            <pc:sldMk cId="0" sldId="262"/>
            <ac:spMk id="117" creationId="{00000000-0000-0000-0000-000000000000}"/>
          </ac:spMkLst>
        </pc:spChg>
        <pc:spChg chg="add del">
          <ac:chgData name="Zakiya Safi" userId="S::zakiya.safi@entelect.co.za::8f8d4b51-6c0b-4d7e-a631-816e02823985" providerId="AD" clId="Web-{3B09E3A1-1345-D751-F7A2-57B5384DCA06}" dt="2020-11-24T16:25:26.756" v="312"/>
          <ac:spMkLst>
            <pc:docMk/>
            <pc:sldMk cId="0" sldId="262"/>
            <ac:spMk id="128" creationId="{00000000-0000-0000-0000-000000000000}"/>
          </ac:spMkLst>
        </pc:spChg>
      </pc:sldChg>
      <pc:sldChg chg="modSp ord">
        <pc:chgData name="Zakiya Safi" userId="S::zakiya.safi@entelect.co.za::8f8d4b51-6c0b-4d7e-a631-816e02823985" providerId="AD" clId="Web-{3B09E3A1-1345-D751-F7A2-57B5384DCA06}" dt="2020-11-24T16:30:55.482" v="358" actId="20577"/>
        <pc:sldMkLst>
          <pc:docMk/>
          <pc:sldMk cId="0" sldId="278"/>
        </pc:sldMkLst>
        <pc:spChg chg="mod">
          <ac:chgData name="Zakiya Safi" userId="S::zakiya.safi@entelect.co.za::8f8d4b51-6c0b-4d7e-a631-816e02823985" providerId="AD" clId="Web-{3B09E3A1-1345-D751-F7A2-57B5384DCA06}" dt="2020-11-24T16:30:55.482" v="358" actId="20577"/>
          <ac:spMkLst>
            <pc:docMk/>
            <pc:sldMk cId="0" sldId="278"/>
            <ac:spMk id="327" creationId="{00000000-0000-0000-0000-000000000000}"/>
          </ac:spMkLst>
        </pc:spChg>
      </pc:sldChg>
      <pc:sldChg chg="addSp delSp modSp add replId">
        <pc:chgData name="Zakiya Safi" userId="S::zakiya.safi@entelect.co.za::8f8d4b51-6c0b-4d7e-a631-816e02823985" providerId="AD" clId="Web-{3B09E3A1-1345-D751-F7A2-57B5384DCA06}" dt="2020-11-24T16:35:27.817" v="476"/>
        <pc:sldMkLst>
          <pc:docMk/>
          <pc:sldMk cId="1578847793" sldId="283"/>
        </pc:sldMkLst>
        <pc:spChg chg="mod">
          <ac:chgData name="Zakiya Safi" userId="S::zakiya.safi@entelect.co.za::8f8d4b51-6c0b-4d7e-a631-816e02823985" providerId="AD" clId="Web-{3B09E3A1-1345-D751-F7A2-57B5384DCA06}" dt="2020-11-24T16:34:07.190" v="471" actId="20577"/>
          <ac:spMkLst>
            <pc:docMk/>
            <pc:sldMk cId="1578847793" sldId="283"/>
            <ac:spMk id="88" creationId="{00000000-0000-0000-0000-000000000000}"/>
          </ac:spMkLst>
        </pc:spChg>
        <pc:spChg chg="mod">
          <ac:chgData name="Zakiya Safi" userId="S::zakiya.safi@entelect.co.za::8f8d4b51-6c0b-4d7e-a631-816e02823985" providerId="AD" clId="Web-{3B09E3A1-1345-D751-F7A2-57B5384DCA06}" dt="2020-11-24T16:32:07.844" v="399" actId="20577"/>
          <ac:spMkLst>
            <pc:docMk/>
            <pc:sldMk cId="1578847793" sldId="283"/>
            <ac:spMk id="89" creationId="{00000000-0000-0000-0000-000000000000}"/>
          </ac:spMkLst>
        </pc:spChg>
        <pc:picChg chg="add del mod">
          <ac:chgData name="Zakiya Safi" userId="S::zakiya.safi@entelect.co.za::8f8d4b51-6c0b-4d7e-a631-816e02823985" providerId="AD" clId="Web-{3B09E3A1-1345-D751-F7A2-57B5384DCA06}" dt="2020-11-24T16:35:27.817" v="476"/>
          <ac:picMkLst>
            <pc:docMk/>
            <pc:sldMk cId="1578847793" sldId="283"/>
            <ac:picMk id="2" creationId="{E363AECF-B5F1-428C-BD9E-3F0EEDEF0DC6}"/>
          </ac:picMkLst>
        </pc:picChg>
      </pc:sldChg>
      <pc:sldChg chg="modSp add ord replId">
        <pc:chgData name="Zakiya Safi" userId="S::zakiya.safi@entelect.co.za::8f8d4b51-6c0b-4d7e-a631-816e02823985" providerId="AD" clId="Web-{3B09E3A1-1345-D751-F7A2-57B5384DCA06}" dt="2020-11-24T15:58:35.169" v="78" actId="20577"/>
        <pc:sldMkLst>
          <pc:docMk/>
          <pc:sldMk cId="732304074" sldId="284"/>
        </pc:sldMkLst>
        <pc:spChg chg="mod">
          <ac:chgData name="Zakiya Safi" userId="S::zakiya.safi@entelect.co.za::8f8d4b51-6c0b-4d7e-a631-816e02823985" providerId="AD" clId="Web-{3B09E3A1-1345-D751-F7A2-57B5384DCA06}" dt="2020-11-24T15:58:35.169" v="78" actId="20577"/>
          <ac:spMkLst>
            <pc:docMk/>
            <pc:sldMk cId="732304074" sldId="284"/>
            <ac:spMk id="152" creationId="{00000000-0000-0000-0000-000000000000}"/>
          </ac:spMkLst>
        </pc:spChg>
      </pc:sldChg>
      <pc:sldChg chg="addSp delSp modSp add ord replId">
        <pc:chgData name="Zakiya Safi" userId="S::zakiya.safi@entelect.co.za::8f8d4b51-6c0b-4d7e-a631-816e02823985" providerId="AD" clId="Web-{3B09E3A1-1345-D751-F7A2-57B5384DCA06}" dt="2020-11-24T16:26:56.055" v="327" actId="1076"/>
        <pc:sldMkLst>
          <pc:docMk/>
          <pc:sldMk cId="363092238" sldId="285"/>
        </pc:sldMkLst>
        <pc:spChg chg="add mod">
          <ac:chgData name="Zakiya Safi" userId="S::zakiya.safi@entelect.co.za::8f8d4b51-6c0b-4d7e-a631-816e02823985" providerId="AD" clId="Web-{3B09E3A1-1345-D751-F7A2-57B5384DCA06}" dt="2020-11-24T16:00:41.922" v="103" actId="20577"/>
          <ac:spMkLst>
            <pc:docMk/>
            <pc:sldMk cId="363092238" sldId="285"/>
            <ac:spMk id="2" creationId="{9030035A-2C93-4C57-81FC-45000B5794D7}"/>
          </ac:spMkLst>
        </pc:spChg>
        <pc:spChg chg="add del">
          <ac:chgData name="Zakiya Safi" userId="S::zakiya.safi@entelect.co.za::8f8d4b51-6c0b-4d7e-a631-816e02823985" providerId="AD" clId="Web-{3B09E3A1-1345-D751-F7A2-57B5384DCA06}" dt="2020-11-24T15:59:55.702" v="88"/>
          <ac:spMkLst>
            <pc:docMk/>
            <pc:sldMk cId="363092238" sldId="285"/>
            <ac:spMk id="3" creationId="{83226E94-A00C-4FA0-BCB5-84349AF86BCB}"/>
          </ac:spMkLst>
        </pc:spChg>
        <pc:spChg chg="add del mod">
          <ac:chgData name="Zakiya Safi" userId="S::zakiya.safi@entelect.co.za::8f8d4b51-6c0b-4d7e-a631-816e02823985" providerId="AD" clId="Web-{3B09E3A1-1345-D751-F7A2-57B5384DCA06}" dt="2020-11-24T16:26:21.429" v="321"/>
          <ac:spMkLst>
            <pc:docMk/>
            <pc:sldMk cId="363092238" sldId="285"/>
            <ac:spMk id="4" creationId="{D4BDC2B0-4E6D-4090-A428-415EA7F60E84}"/>
          </ac:spMkLst>
        </pc:spChg>
        <pc:spChg chg="add mod">
          <ac:chgData name="Zakiya Safi" userId="S::zakiya.safi@entelect.co.za::8f8d4b51-6c0b-4d7e-a631-816e02823985" providerId="AD" clId="Web-{3B09E3A1-1345-D751-F7A2-57B5384DCA06}" dt="2020-11-24T16:26:56.055" v="327" actId="1076"/>
          <ac:spMkLst>
            <pc:docMk/>
            <pc:sldMk cId="363092238" sldId="285"/>
            <ac:spMk id="5" creationId="{BDD28D0D-E83C-41D9-A76B-FD8CD8DFCEA2}"/>
          </ac:spMkLst>
        </pc:spChg>
        <pc:spChg chg="mod">
          <ac:chgData name="Zakiya Safi" userId="S::zakiya.safi@entelect.co.za::8f8d4b51-6c0b-4d7e-a631-816e02823985" providerId="AD" clId="Web-{3B09E3A1-1345-D751-F7A2-57B5384DCA06}" dt="2020-11-24T15:59:13.998" v="82" actId="20577"/>
          <ac:spMkLst>
            <pc:docMk/>
            <pc:sldMk cId="363092238" sldId="285"/>
            <ac:spMk id="116" creationId="{00000000-0000-0000-0000-000000000000}"/>
          </ac:spMkLst>
        </pc:spChg>
        <pc:spChg chg="del">
          <ac:chgData name="Zakiya Safi" userId="S::zakiya.safi@entelect.co.za::8f8d4b51-6c0b-4d7e-a631-816e02823985" providerId="AD" clId="Web-{3B09E3A1-1345-D751-F7A2-57B5384DCA06}" dt="2020-11-24T16:26:14.069" v="317"/>
          <ac:spMkLst>
            <pc:docMk/>
            <pc:sldMk cId="363092238" sldId="285"/>
            <ac:spMk id="128" creationId="{00000000-0000-0000-0000-000000000000}"/>
          </ac:spMkLst>
        </pc:spChg>
      </pc:sldChg>
      <pc:sldChg chg="add del replId">
        <pc:chgData name="Zakiya Safi" userId="S::zakiya.safi@entelect.co.za::8f8d4b51-6c0b-4d7e-a631-816e02823985" providerId="AD" clId="Web-{3B09E3A1-1345-D751-F7A2-57B5384DCA06}" dt="2020-11-24T15:59:28.811" v="84"/>
        <pc:sldMkLst>
          <pc:docMk/>
          <pc:sldMk cId="1376712940" sldId="286"/>
        </pc:sldMkLst>
      </pc:sldChg>
      <pc:sldChg chg="addSp delSp modSp add replId">
        <pc:chgData name="Zakiya Safi" userId="S::zakiya.safi@entelect.co.za::8f8d4b51-6c0b-4d7e-a631-816e02823985" providerId="AD" clId="Web-{3B09E3A1-1345-D751-F7A2-57B5384DCA06}" dt="2020-11-24T16:27:55.025" v="334" actId="1076"/>
        <pc:sldMkLst>
          <pc:docMk/>
          <pc:sldMk cId="1795349849" sldId="286"/>
        </pc:sldMkLst>
        <pc:spChg chg="mod">
          <ac:chgData name="Zakiya Safi" userId="S::zakiya.safi@entelect.co.za::8f8d4b51-6c0b-4d7e-a631-816e02823985" providerId="AD" clId="Web-{3B09E3A1-1345-D751-F7A2-57B5384DCA06}" dt="2020-11-24T16:01:35.861" v="106" actId="20577"/>
          <ac:spMkLst>
            <pc:docMk/>
            <pc:sldMk cId="1795349849" sldId="286"/>
            <ac:spMk id="2" creationId="{9030035A-2C93-4C57-81FC-45000B5794D7}"/>
          </ac:spMkLst>
        </pc:spChg>
        <pc:spChg chg="add mod">
          <ac:chgData name="Zakiya Safi" userId="S::zakiya.safi@entelect.co.za::8f8d4b51-6c0b-4d7e-a631-816e02823985" providerId="AD" clId="Web-{3B09E3A1-1345-D751-F7A2-57B5384DCA06}" dt="2020-11-24T16:27:55.025" v="334" actId="1076"/>
          <ac:spMkLst>
            <pc:docMk/>
            <pc:sldMk cId="1795349849" sldId="286"/>
            <ac:spMk id="3" creationId="{6CE17ABF-26F0-4468-9922-577B4EBC4FB0}"/>
          </ac:spMkLst>
        </pc:spChg>
        <pc:spChg chg="mod">
          <ac:chgData name="Zakiya Safi" userId="S::zakiya.safi@entelect.co.za::8f8d4b51-6c0b-4d7e-a631-816e02823985" providerId="AD" clId="Web-{3B09E3A1-1345-D751-F7A2-57B5384DCA06}" dt="2020-11-24T16:01:50.049" v="108" actId="20577"/>
          <ac:spMkLst>
            <pc:docMk/>
            <pc:sldMk cId="1795349849" sldId="286"/>
            <ac:spMk id="116" creationId="{00000000-0000-0000-0000-000000000000}"/>
          </ac:spMkLst>
        </pc:spChg>
        <pc:spChg chg="del">
          <ac:chgData name="Zakiya Safi" userId="S::zakiya.safi@entelect.co.za::8f8d4b51-6c0b-4d7e-a631-816e02823985" providerId="AD" clId="Web-{3B09E3A1-1345-D751-F7A2-57B5384DCA06}" dt="2020-11-24T16:27:42.665" v="328"/>
          <ac:spMkLst>
            <pc:docMk/>
            <pc:sldMk cId="1795349849" sldId="286"/>
            <ac:spMk id="128" creationId="{00000000-0000-0000-0000-000000000000}"/>
          </ac:spMkLst>
        </pc:spChg>
      </pc:sldChg>
      <pc:sldChg chg="addSp delSp modSp add replId">
        <pc:chgData name="Zakiya Safi" userId="S::zakiya.safi@entelect.co.za::8f8d4b51-6c0b-4d7e-a631-816e02823985" providerId="AD" clId="Web-{3B09E3A1-1345-D751-F7A2-57B5384DCA06}" dt="2020-11-24T16:28:40.792" v="339" actId="1076"/>
        <pc:sldMkLst>
          <pc:docMk/>
          <pc:sldMk cId="3133189763" sldId="287"/>
        </pc:sldMkLst>
        <pc:spChg chg="add mod">
          <ac:chgData name="Zakiya Safi" userId="S::zakiya.safi@entelect.co.za::8f8d4b51-6c0b-4d7e-a631-816e02823985" providerId="AD" clId="Web-{3B09E3A1-1345-D751-F7A2-57B5384DCA06}" dt="2020-11-24T16:28:40.792" v="339" actId="1076"/>
          <ac:spMkLst>
            <pc:docMk/>
            <pc:sldMk cId="3133189763" sldId="287"/>
            <ac:spMk id="3" creationId="{AA33C74D-2354-4ED6-A7B9-40CB63D088F3}"/>
          </ac:spMkLst>
        </pc:spChg>
        <pc:spChg chg="mod">
          <ac:chgData name="Zakiya Safi" userId="S::zakiya.safi@entelect.co.za::8f8d4b51-6c0b-4d7e-a631-816e02823985" providerId="AD" clId="Web-{3B09E3A1-1345-D751-F7A2-57B5384DCA06}" dt="2020-11-24T16:03:16.395" v="119" actId="20577"/>
          <ac:spMkLst>
            <pc:docMk/>
            <pc:sldMk cId="3133189763" sldId="287"/>
            <ac:spMk id="116" creationId="{00000000-0000-0000-0000-000000000000}"/>
          </ac:spMkLst>
        </pc:spChg>
        <pc:spChg chg="del">
          <ac:chgData name="Zakiya Safi" userId="S::zakiya.safi@entelect.co.za::8f8d4b51-6c0b-4d7e-a631-816e02823985" providerId="AD" clId="Web-{3B09E3A1-1345-D751-F7A2-57B5384DCA06}" dt="2020-11-24T16:28:28.604" v="335"/>
          <ac:spMkLst>
            <pc:docMk/>
            <pc:sldMk cId="3133189763" sldId="287"/>
            <ac:spMk id="128" creationId="{00000000-0000-0000-0000-000000000000}"/>
          </ac:spMkLst>
        </pc:spChg>
      </pc:sldChg>
      <pc:sldChg chg="addSp delSp modSp add replId">
        <pc:chgData name="Zakiya Safi" userId="S::zakiya.safi@entelect.co.za::8f8d4b51-6c0b-4d7e-a631-816e02823985" providerId="AD" clId="Web-{3B09E3A1-1345-D751-F7A2-57B5384DCA06}" dt="2020-11-24T16:30:10.091" v="351" actId="1076"/>
        <pc:sldMkLst>
          <pc:docMk/>
          <pc:sldMk cId="1168019922" sldId="288"/>
        </pc:sldMkLst>
        <pc:spChg chg="add mod">
          <ac:chgData name="Zakiya Safi" userId="S::zakiya.safi@entelect.co.za::8f8d4b51-6c0b-4d7e-a631-816e02823985" providerId="AD" clId="Web-{3B09E3A1-1345-D751-F7A2-57B5384DCA06}" dt="2020-11-24T16:30:10.091" v="351" actId="1076"/>
          <ac:spMkLst>
            <pc:docMk/>
            <pc:sldMk cId="1168019922" sldId="288"/>
            <ac:spMk id="3" creationId="{ED02A548-DDF7-4C44-A4EE-E0766D6B062A}"/>
          </ac:spMkLst>
        </pc:spChg>
        <pc:spChg chg="mod">
          <ac:chgData name="Zakiya Safi" userId="S::zakiya.safi@entelect.co.za::8f8d4b51-6c0b-4d7e-a631-816e02823985" providerId="AD" clId="Web-{3B09E3A1-1345-D751-F7A2-57B5384DCA06}" dt="2020-11-24T16:02:41.472" v="116" actId="20577"/>
          <ac:spMkLst>
            <pc:docMk/>
            <pc:sldMk cId="1168019922" sldId="288"/>
            <ac:spMk id="116" creationId="{00000000-0000-0000-0000-000000000000}"/>
          </ac:spMkLst>
        </pc:spChg>
        <pc:spChg chg="del">
          <ac:chgData name="Zakiya Safi" userId="S::zakiya.safi@entelect.co.za::8f8d4b51-6c0b-4d7e-a631-816e02823985" providerId="AD" clId="Web-{3B09E3A1-1345-D751-F7A2-57B5384DCA06}" dt="2020-11-24T16:29:57.622" v="347"/>
          <ac:spMkLst>
            <pc:docMk/>
            <pc:sldMk cId="1168019922" sldId="288"/>
            <ac:spMk id="128" creationId="{00000000-0000-0000-0000-000000000000}"/>
          </ac:spMkLst>
        </pc:spChg>
      </pc:sldChg>
      <pc:sldChg chg="addSp delSp modSp add replId">
        <pc:chgData name="Zakiya Safi" userId="S::zakiya.safi@entelect.co.za::8f8d4b51-6c0b-4d7e-a631-816e02823985" providerId="AD" clId="Web-{3B09E3A1-1345-D751-F7A2-57B5384DCA06}" dt="2020-11-24T16:29:36.215" v="346" actId="1076"/>
        <pc:sldMkLst>
          <pc:docMk/>
          <pc:sldMk cId="3632175820" sldId="289"/>
        </pc:sldMkLst>
        <pc:spChg chg="add del">
          <ac:chgData name="Zakiya Safi" userId="S::zakiya.safi@entelect.co.za::8f8d4b51-6c0b-4d7e-a631-816e02823985" providerId="AD" clId="Web-{3B09E3A1-1345-D751-F7A2-57B5384DCA06}" dt="2020-11-24T16:29:10.730" v="342"/>
          <ac:spMkLst>
            <pc:docMk/>
            <pc:sldMk cId="3632175820" sldId="289"/>
            <ac:spMk id="3" creationId="{7776E257-FD94-4F78-8461-4C16EB9740FD}"/>
          </ac:spMkLst>
        </pc:spChg>
        <pc:spChg chg="add mod">
          <ac:chgData name="Zakiya Safi" userId="S::zakiya.safi@entelect.co.za::8f8d4b51-6c0b-4d7e-a631-816e02823985" providerId="AD" clId="Web-{3B09E3A1-1345-D751-F7A2-57B5384DCA06}" dt="2020-11-24T16:29:36.215" v="346" actId="1076"/>
          <ac:spMkLst>
            <pc:docMk/>
            <pc:sldMk cId="3632175820" sldId="289"/>
            <ac:spMk id="4" creationId="{4E36BE78-52E7-4F85-B0E7-AEC927657143}"/>
          </ac:spMkLst>
        </pc:spChg>
        <pc:spChg chg="del">
          <ac:chgData name="Zakiya Safi" userId="S::zakiya.safi@entelect.co.za::8f8d4b51-6c0b-4d7e-a631-816e02823985" providerId="AD" clId="Web-{3B09E3A1-1345-D751-F7A2-57B5384DCA06}" dt="2020-11-24T16:29:07.683" v="340"/>
          <ac:spMkLst>
            <pc:docMk/>
            <pc:sldMk cId="3632175820" sldId="289"/>
            <ac:spMk id="128" creationId="{00000000-0000-0000-0000-000000000000}"/>
          </ac:spMkLst>
        </pc:spChg>
      </pc:sldChg>
      <pc:sldChg chg="modSp add ord replId">
        <pc:chgData name="Zakiya Safi" userId="S::zakiya.safi@entelect.co.za::8f8d4b51-6c0b-4d7e-a631-816e02823985" providerId="AD" clId="Web-{3B09E3A1-1345-D751-F7A2-57B5384DCA06}" dt="2020-11-24T16:07:19.244" v="144" actId="1076"/>
        <pc:sldMkLst>
          <pc:docMk/>
          <pc:sldMk cId="2513379588" sldId="290"/>
        </pc:sldMkLst>
        <pc:spChg chg="mod">
          <ac:chgData name="Zakiya Safi" userId="S::zakiya.safi@entelect.co.za::8f8d4b51-6c0b-4d7e-a631-816e02823985" providerId="AD" clId="Web-{3B09E3A1-1345-D751-F7A2-57B5384DCA06}" dt="2020-11-24T16:07:19.244" v="144" actId="1076"/>
          <ac:spMkLst>
            <pc:docMk/>
            <pc:sldMk cId="2513379588" sldId="290"/>
            <ac:spMk id="103" creationId="{00000000-0000-0000-0000-000000000000}"/>
          </ac:spMkLst>
        </pc:spChg>
      </pc:sldChg>
      <pc:sldChg chg="addSp delSp modSp add ord replId">
        <pc:chgData name="Zakiya Safi" userId="S::zakiya.safi@entelect.co.za::8f8d4b51-6c0b-4d7e-a631-816e02823985" providerId="AD" clId="Web-{3B09E3A1-1345-D751-F7A2-57B5384DCA06}" dt="2020-11-24T18:01:32.960" v="685" actId="20577"/>
        <pc:sldMkLst>
          <pc:docMk/>
          <pc:sldMk cId="1460760876" sldId="291"/>
        </pc:sldMkLst>
        <pc:spChg chg="add mod">
          <ac:chgData name="Zakiya Safi" userId="S::zakiya.safi@entelect.co.za::8f8d4b51-6c0b-4d7e-a631-816e02823985" providerId="AD" clId="Web-{3B09E3A1-1345-D751-F7A2-57B5384DCA06}" dt="2020-11-24T18:01:32.960" v="685" actId="20577"/>
          <ac:spMkLst>
            <pc:docMk/>
            <pc:sldMk cId="1460760876" sldId="291"/>
            <ac:spMk id="2" creationId="{11EB332E-423B-4194-862F-CEED2E2656CD}"/>
          </ac:spMkLst>
        </pc:spChg>
        <pc:spChg chg="mod">
          <ac:chgData name="Zakiya Safi" userId="S::zakiya.safi@entelect.co.za::8f8d4b51-6c0b-4d7e-a631-816e02823985" providerId="AD" clId="Web-{3B09E3A1-1345-D751-F7A2-57B5384DCA06}" dt="2020-11-24T16:10:20.296" v="200" actId="20577"/>
          <ac:spMkLst>
            <pc:docMk/>
            <pc:sldMk cId="1460760876" sldId="291"/>
            <ac:spMk id="109" creationId="{00000000-0000-0000-0000-000000000000}"/>
          </ac:spMkLst>
        </pc:spChg>
        <pc:spChg chg="mod">
          <ac:chgData name="Zakiya Safi" userId="S::zakiya.safi@entelect.co.za::8f8d4b51-6c0b-4d7e-a631-816e02823985" providerId="AD" clId="Web-{3B09E3A1-1345-D751-F7A2-57B5384DCA06}" dt="2020-11-24T17:48:56.944" v="654" actId="20577"/>
          <ac:spMkLst>
            <pc:docMk/>
            <pc:sldMk cId="1460760876" sldId="291"/>
            <ac:spMk id="110" creationId="{00000000-0000-0000-0000-000000000000}"/>
          </ac:spMkLst>
        </pc:spChg>
        <pc:picChg chg="add del mod">
          <ac:chgData name="Zakiya Safi" userId="S::zakiya.safi@entelect.co.za::8f8d4b51-6c0b-4d7e-a631-816e02823985" providerId="AD" clId="Web-{3B09E3A1-1345-D751-F7A2-57B5384DCA06}" dt="2020-11-24T17:00:17.588" v="624"/>
          <ac:picMkLst>
            <pc:docMk/>
            <pc:sldMk cId="1460760876" sldId="291"/>
            <ac:picMk id="2" creationId="{747986A0-D92A-441A-B1AA-3D42970113E9}"/>
          </ac:picMkLst>
        </pc:picChg>
        <pc:picChg chg="add del mod">
          <ac:chgData name="Zakiya Safi" userId="S::zakiya.safi@entelect.co.za::8f8d4b51-6c0b-4d7e-a631-816e02823985" providerId="AD" clId="Web-{3B09E3A1-1345-D751-F7A2-57B5384DCA06}" dt="2020-11-24T17:52:26.152" v="670"/>
          <ac:picMkLst>
            <pc:docMk/>
            <pc:sldMk cId="1460760876" sldId="291"/>
            <ac:picMk id="3" creationId="{8CBCC09F-79C6-4FE7-83F2-DF74F3A74C49}"/>
          </ac:picMkLst>
        </pc:picChg>
        <pc:picChg chg="add mod">
          <ac:chgData name="Zakiya Safi" userId="S::zakiya.safi@entelect.co.za::8f8d4b51-6c0b-4d7e-a631-816e02823985" providerId="AD" clId="Web-{3B09E3A1-1345-D751-F7A2-57B5384DCA06}" dt="2020-11-24T17:52:40.527" v="675" actId="14100"/>
          <ac:picMkLst>
            <pc:docMk/>
            <pc:sldMk cId="1460760876" sldId="291"/>
            <ac:picMk id="4" creationId="{79D32CD1-38E7-4569-A938-0C3050FD1567}"/>
          </ac:picMkLst>
        </pc:picChg>
      </pc:sldChg>
      <pc:sldChg chg="addSp delSp modSp add replId">
        <pc:chgData name="Zakiya Safi" userId="S::zakiya.safi@entelect.co.za::8f8d4b51-6c0b-4d7e-a631-816e02823985" providerId="AD" clId="Web-{3B09E3A1-1345-D751-F7A2-57B5384DCA06}" dt="2020-11-24T17:53:20.153" v="676"/>
        <pc:sldMkLst>
          <pc:docMk/>
          <pc:sldMk cId="527427900" sldId="292"/>
        </pc:sldMkLst>
        <pc:spChg chg="mod">
          <ac:chgData name="Zakiya Safi" userId="S::zakiya.safi@entelect.co.za::8f8d4b51-6c0b-4d7e-a631-816e02823985" providerId="AD" clId="Web-{3B09E3A1-1345-D751-F7A2-57B5384DCA06}" dt="2020-11-24T16:10:42.734" v="203" actId="20577"/>
          <ac:spMkLst>
            <pc:docMk/>
            <pc:sldMk cId="527427900" sldId="292"/>
            <ac:spMk id="109" creationId="{00000000-0000-0000-0000-000000000000}"/>
          </ac:spMkLst>
        </pc:spChg>
        <pc:spChg chg="mod">
          <ac:chgData name="Zakiya Safi" userId="S::zakiya.safi@entelect.co.za::8f8d4b51-6c0b-4d7e-a631-816e02823985" providerId="AD" clId="Web-{3B09E3A1-1345-D751-F7A2-57B5384DCA06}" dt="2020-11-24T16:11:26.907" v="214" actId="20577"/>
          <ac:spMkLst>
            <pc:docMk/>
            <pc:sldMk cId="527427900" sldId="292"/>
            <ac:spMk id="110" creationId="{00000000-0000-0000-0000-000000000000}"/>
          </ac:spMkLst>
        </pc:spChg>
        <pc:picChg chg="add del mod">
          <ac:chgData name="Zakiya Safi" userId="S::zakiya.safi@entelect.co.za::8f8d4b51-6c0b-4d7e-a631-816e02823985" providerId="AD" clId="Web-{3B09E3A1-1345-D751-F7A2-57B5384DCA06}" dt="2020-11-24T17:46:26.487" v="633"/>
          <ac:picMkLst>
            <pc:docMk/>
            <pc:sldMk cId="527427900" sldId="292"/>
            <ac:picMk id="2" creationId="{665C5DA1-BC37-459C-A06D-2A8CCDF7F0C9}"/>
          </ac:picMkLst>
        </pc:picChg>
        <pc:picChg chg="add mod">
          <ac:chgData name="Zakiya Safi" userId="S::zakiya.safi@entelect.co.za::8f8d4b51-6c0b-4d7e-a631-816e02823985" providerId="AD" clId="Web-{3B09E3A1-1345-D751-F7A2-57B5384DCA06}" dt="2020-11-24T17:53:20.153" v="676"/>
          <ac:picMkLst>
            <pc:docMk/>
            <pc:sldMk cId="527427900" sldId="292"/>
            <ac:picMk id="3" creationId="{E32AE4AC-D766-41AD-A0C4-D5346CFA869F}"/>
          </ac:picMkLst>
        </pc:picChg>
      </pc:sldChg>
      <pc:sldChg chg="modSp add ord replId">
        <pc:chgData name="Zakiya Safi" userId="S::zakiya.safi@entelect.co.za::8f8d4b51-6c0b-4d7e-a631-816e02823985" providerId="AD" clId="Web-{3B09E3A1-1345-D751-F7A2-57B5384DCA06}" dt="2020-11-24T16:13:23.910" v="229" actId="14100"/>
        <pc:sldMkLst>
          <pc:docMk/>
          <pc:sldMk cId="4027575113" sldId="293"/>
        </pc:sldMkLst>
        <pc:spChg chg="mod">
          <ac:chgData name="Zakiya Safi" userId="S::zakiya.safi@entelect.co.za::8f8d4b51-6c0b-4d7e-a631-816e02823985" providerId="AD" clId="Web-{3B09E3A1-1345-D751-F7A2-57B5384DCA06}" dt="2020-11-24T16:13:23.910" v="229" actId="14100"/>
          <ac:spMkLst>
            <pc:docMk/>
            <pc:sldMk cId="4027575113" sldId="293"/>
            <ac:spMk id="103" creationId="{00000000-0000-0000-0000-000000000000}"/>
          </ac:spMkLst>
        </pc:spChg>
      </pc:sldChg>
      <pc:sldChg chg="addSp delSp modSp add ord replId">
        <pc:chgData name="Zakiya Safi" userId="S::zakiya.safi@entelect.co.za::8f8d4b51-6c0b-4d7e-a631-816e02823985" providerId="AD" clId="Web-{3B09E3A1-1345-D751-F7A2-57B5384DCA06}" dt="2020-11-24T16:45:37.270" v="534" actId="1076"/>
        <pc:sldMkLst>
          <pc:docMk/>
          <pc:sldMk cId="2069564923" sldId="294"/>
        </pc:sldMkLst>
        <pc:spChg chg="mod">
          <ac:chgData name="Zakiya Safi" userId="S::zakiya.safi@entelect.co.za::8f8d4b51-6c0b-4d7e-a631-816e02823985" providerId="AD" clId="Web-{3B09E3A1-1345-D751-F7A2-57B5384DCA06}" dt="2020-11-24T16:14:33.443" v="233" actId="20577"/>
          <ac:spMkLst>
            <pc:docMk/>
            <pc:sldMk cId="2069564923" sldId="294"/>
            <ac:spMk id="109" creationId="{00000000-0000-0000-0000-000000000000}"/>
          </ac:spMkLst>
        </pc:spChg>
        <pc:spChg chg="mod">
          <ac:chgData name="Zakiya Safi" userId="S::zakiya.safi@entelect.co.za::8f8d4b51-6c0b-4d7e-a631-816e02823985" providerId="AD" clId="Web-{3B09E3A1-1345-D751-F7A2-57B5384DCA06}" dt="2020-11-24T16:45:14.426" v="529" actId="20577"/>
          <ac:spMkLst>
            <pc:docMk/>
            <pc:sldMk cId="2069564923" sldId="294"/>
            <ac:spMk id="110" creationId="{00000000-0000-0000-0000-000000000000}"/>
          </ac:spMkLst>
        </pc:spChg>
        <pc:picChg chg="add del mod">
          <ac:chgData name="Zakiya Safi" userId="S::zakiya.safi@entelect.co.za::8f8d4b51-6c0b-4d7e-a631-816e02823985" providerId="AD" clId="Web-{3B09E3A1-1345-D751-F7A2-57B5384DCA06}" dt="2020-11-24T16:39:01.791" v="490"/>
          <ac:picMkLst>
            <pc:docMk/>
            <pc:sldMk cId="2069564923" sldId="294"/>
            <ac:picMk id="2" creationId="{CD128FB6-EC27-4017-9018-68BBE266C724}"/>
          </ac:picMkLst>
        </pc:picChg>
        <pc:picChg chg="add del mod">
          <ac:chgData name="Zakiya Safi" userId="S::zakiya.safi@entelect.co.za::8f8d4b51-6c0b-4d7e-a631-816e02823985" providerId="AD" clId="Web-{3B09E3A1-1345-D751-F7A2-57B5384DCA06}" dt="2020-11-24T16:43:28.360" v="520"/>
          <ac:picMkLst>
            <pc:docMk/>
            <pc:sldMk cId="2069564923" sldId="294"/>
            <ac:picMk id="3" creationId="{B5C37E78-8CF8-4333-8E6F-1DDA291D6A7D}"/>
          </ac:picMkLst>
        </pc:picChg>
        <pc:picChg chg="add mod modCrop">
          <ac:chgData name="Zakiya Safi" userId="S::zakiya.safi@entelect.co.za::8f8d4b51-6c0b-4d7e-a631-816e02823985" providerId="AD" clId="Web-{3B09E3A1-1345-D751-F7A2-57B5384DCA06}" dt="2020-11-24T16:45:37.270" v="534" actId="1076"/>
          <ac:picMkLst>
            <pc:docMk/>
            <pc:sldMk cId="2069564923" sldId="294"/>
            <ac:picMk id="4" creationId="{AF1F052F-3ED2-4877-B7A2-7B91FB0FDBFA}"/>
          </ac:picMkLst>
        </pc:picChg>
      </pc:sldChg>
      <pc:sldChg chg="add del replId">
        <pc:chgData name="Zakiya Safi" userId="S::zakiya.safi@entelect.co.za::8f8d4b51-6c0b-4d7e-a631-816e02823985" providerId="AD" clId="Web-{3B09E3A1-1345-D751-F7A2-57B5384DCA06}" dt="2020-11-24T16:15:12.569" v="240"/>
        <pc:sldMkLst>
          <pc:docMk/>
          <pc:sldMk cId="482436751" sldId="295"/>
        </pc:sldMkLst>
      </pc:sldChg>
      <pc:sldChg chg="addSp delSp modSp add replId">
        <pc:chgData name="Zakiya Safi" userId="S::zakiya.safi@entelect.co.za::8f8d4b51-6c0b-4d7e-a631-816e02823985" providerId="AD" clId="Web-{3B09E3A1-1345-D751-F7A2-57B5384DCA06}" dt="2020-11-24T16:58:19.585" v="619"/>
        <pc:sldMkLst>
          <pc:docMk/>
          <pc:sldMk cId="2736748285" sldId="295"/>
        </pc:sldMkLst>
        <pc:spChg chg="add del mod ord">
          <ac:chgData name="Zakiya Safi" userId="S::zakiya.safi@entelect.co.za::8f8d4b51-6c0b-4d7e-a631-816e02823985" providerId="AD" clId="Web-{3B09E3A1-1345-D751-F7A2-57B5384DCA06}" dt="2020-11-24T16:57:27.631" v="613" actId="20577"/>
          <ac:spMkLst>
            <pc:docMk/>
            <pc:sldMk cId="2736748285" sldId="295"/>
            <ac:spMk id="2" creationId="{7B08FE69-485D-4E14-AB1F-2DD3EB5B1E46}"/>
          </ac:spMkLst>
        </pc:spChg>
        <pc:spChg chg="add del mod">
          <ac:chgData name="Zakiya Safi" userId="S::zakiya.safi@entelect.co.za::8f8d4b51-6c0b-4d7e-a631-816e02823985" providerId="AD" clId="Web-{3B09E3A1-1345-D751-F7A2-57B5384DCA06}" dt="2020-11-24T16:49:01.994" v="550"/>
          <ac:spMkLst>
            <pc:docMk/>
            <pc:sldMk cId="2736748285" sldId="295"/>
            <ac:spMk id="4" creationId="{51A3FA07-D5CF-4000-A4F0-340C78AFC0C2}"/>
          </ac:spMkLst>
        </pc:spChg>
        <pc:spChg chg="mod ord">
          <ac:chgData name="Zakiya Safi" userId="S::zakiya.safi@entelect.co.za::8f8d4b51-6c0b-4d7e-a631-816e02823985" providerId="AD" clId="Web-{3B09E3A1-1345-D751-F7A2-57B5384DCA06}" dt="2020-11-24T16:57:23.584" v="611" actId="20577"/>
          <ac:spMkLst>
            <pc:docMk/>
            <pc:sldMk cId="2736748285" sldId="295"/>
            <ac:spMk id="109" creationId="{00000000-0000-0000-0000-000000000000}"/>
          </ac:spMkLst>
        </pc:spChg>
        <pc:spChg chg="add del mod ord">
          <ac:chgData name="Zakiya Safi" userId="S::zakiya.safi@entelect.co.za::8f8d4b51-6c0b-4d7e-a631-816e02823985" providerId="AD" clId="Web-{3B09E3A1-1345-D751-F7A2-57B5384DCA06}" dt="2020-11-24T16:57:20.521" v="609" actId="20577"/>
          <ac:spMkLst>
            <pc:docMk/>
            <pc:sldMk cId="2736748285" sldId="295"/>
            <ac:spMk id="110" creationId="{00000000-0000-0000-0000-000000000000}"/>
          </ac:spMkLst>
        </pc:spChg>
        <pc:grpChg chg="add del">
          <ac:chgData name="Zakiya Safi" userId="S::zakiya.safi@entelect.co.za::8f8d4b51-6c0b-4d7e-a631-816e02823985" providerId="AD" clId="Web-{3B09E3A1-1345-D751-F7A2-57B5384DCA06}" dt="2020-11-24T16:54:01.079" v="575"/>
          <ac:grpSpMkLst>
            <pc:docMk/>
            <pc:sldMk cId="2736748285" sldId="295"/>
            <ac:grpSpMk id="10" creationId="{EC951FD3-B3C3-4B81-8A37-1CF3DCE7F34B}"/>
          </ac:grpSpMkLst>
        </pc:grpChg>
        <pc:grpChg chg="add del">
          <ac:chgData name="Zakiya Safi" userId="S::zakiya.safi@entelect.co.za::8f8d4b51-6c0b-4d7e-a631-816e02823985" providerId="AD" clId="Web-{3B09E3A1-1345-D751-F7A2-57B5384DCA06}" dt="2020-11-24T16:55:05.159" v="588"/>
          <ac:grpSpMkLst>
            <pc:docMk/>
            <pc:sldMk cId="2736748285" sldId="295"/>
            <ac:grpSpMk id="11" creationId="{EE92E060-1C65-42B5-8704-3D06F2B1F419}"/>
          </ac:grpSpMkLst>
        </pc:grpChg>
        <pc:grpChg chg="add del">
          <ac:chgData name="Zakiya Safi" userId="S::zakiya.safi@entelect.co.za::8f8d4b51-6c0b-4d7e-a631-816e02823985" providerId="AD" clId="Web-{3B09E3A1-1345-D751-F7A2-57B5384DCA06}" dt="2020-11-24T16:56:28.833" v="600"/>
          <ac:grpSpMkLst>
            <pc:docMk/>
            <pc:sldMk cId="2736748285" sldId="295"/>
            <ac:grpSpMk id="12" creationId="{98FB6E8E-51FB-41B2-95C9-1E044B07BE4E}"/>
          </ac:grpSpMkLst>
        </pc:grpChg>
        <pc:grpChg chg="add del">
          <ac:chgData name="Zakiya Safi" userId="S::zakiya.safi@entelect.co.za::8f8d4b51-6c0b-4d7e-a631-816e02823985" providerId="AD" clId="Web-{3B09E3A1-1345-D751-F7A2-57B5384DCA06}" dt="2020-11-24T16:57:14.334" v="608"/>
          <ac:grpSpMkLst>
            <pc:docMk/>
            <pc:sldMk cId="2736748285" sldId="295"/>
            <ac:grpSpMk id="15" creationId="{DDA228A5-63BA-49E0-BFB7-2D1B91E6A56E}"/>
          </ac:grpSpMkLst>
        </pc:grpChg>
        <pc:picChg chg="add del mod">
          <ac:chgData name="Zakiya Safi" userId="S::zakiya.safi@entelect.co.za::8f8d4b51-6c0b-4d7e-a631-816e02823985" providerId="AD" clId="Web-{3B09E3A1-1345-D751-F7A2-57B5384DCA06}" dt="2020-11-24T16:48:56.072" v="548"/>
          <ac:picMkLst>
            <pc:docMk/>
            <pc:sldMk cId="2736748285" sldId="295"/>
            <ac:picMk id="6" creationId="{D53CCFF6-5F08-4F33-B614-AD94DD16777E}"/>
          </ac:picMkLst>
        </pc:picChg>
        <pc:picChg chg="add del mod">
          <ac:chgData name="Zakiya Safi" userId="S::zakiya.safi@entelect.co.za::8f8d4b51-6c0b-4d7e-a631-816e02823985" providerId="AD" clId="Web-{3B09E3A1-1345-D751-F7A2-57B5384DCA06}" dt="2020-11-24T16:51:21.185" v="554"/>
          <ac:picMkLst>
            <pc:docMk/>
            <pc:sldMk cId="2736748285" sldId="295"/>
            <ac:picMk id="7" creationId="{01D47C77-E01F-44D8-B8CE-2870AE168C96}"/>
          </ac:picMkLst>
        </pc:picChg>
        <pc:picChg chg="add del mod">
          <ac:chgData name="Zakiya Safi" userId="S::zakiya.safi@entelect.co.za::8f8d4b51-6c0b-4d7e-a631-816e02823985" providerId="AD" clId="Web-{3B09E3A1-1345-D751-F7A2-57B5384DCA06}" dt="2020-11-24T16:52:36.374" v="559"/>
          <ac:picMkLst>
            <pc:docMk/>
            <pc:sldMk cId="2736748285" sldId="295"/>
            <ac:picMk id="8" creationId="{961B68EB-1D1C-422E-A7C0-9FB3E66DB654}"/>
          </ac:picMkLst>
        </pc:picChg>
        <pc:picChg chg="add mod topLvl modCrop">
          <ac:chgData name="Zakiya Safi" userId="S::zakiya.safi@entelect.co.za::8f8d4b51-6c0b-4d7e-a631-816e02823985" providerId="AD" clId="Web-{3B09E3A1-1345-D751-F7A2-57B5384DCA06}" dt="2020-11-24T16:57:14.334" v="608"/>
          <ac:picMkLst>
            <pc:docMk/>
            <pc:sldMk cId="2736748285" sldId="295"/>
            <ac:picMk id="9" creationId="{047F5CCF-91BF-4B92-9B7E-8924A035F4A9}"/>
          </ac:picMkLst>
        </pc:picChg>
        <pc:picChg chg="add del mod ord topLvl modCrop">
          <ac:chgData name="Zakiya Safi" userId="S::zakiya.safi@entelect.co.za::8f8d4b51-6c0b-4d7e-a631-816e02823985" providerId="AD" clId="Web-{3B09E3A1-1345-D751-F7A2-57B5384DCA06}" dt="2020-11-24T16:57:14.334" v="608"/>
          <ac:picMkLst>
            <pc:docMk/>
            <pc:sldMk cId="2736748285" sldId="295"/>
            <ac:picMk id="13" creationId="{0B8A12C9-F267-4B77-B5BB-F0794BEEB36C}"/>
          </ac:picMkLst>
        </pc:picChg>
        <pc:picChg chg="add del mod">
          <ac:chgData name="Zakiya Safi" userId="S::zakiya.safi@entelect.co.za::8f8d4b51-6c0b-4d7e-a631-816e02823985" providerId="AD" clId="Web-{3B09E3A1-1345-D751-F7A2-57B5384DCA06}" dt="2020-11-24T16:56:11.160" v="595"/>
          <ac:picMkLst>
            <pc:docMk/>
            <pc:sldMk cId="2736748285" sldId="295"/>
            <ac:picMk id="14" creationId="{BA0FD96E-4979-4E25-A2CC-DD4FA3A6EB51}"/>
          </ac:picMkLst>
        </pc:picChg>
        <pc:picChg chg="add mod ord">
          <ac:chgData name="Zakiya Safi" userId="S::zakiya.safi@entelect.co.za::8f8d4b51-6c0b-4d7e-a631-816e02823985" providerId="AD" clId="Web-{3B09E3A1-1345-D751-F7A2-57B5384DCA06}" dt="2020-11-24T16:58:19.585" v="619"/>
          <ac:picMkLst>
            <pc:docMk/>
            <pc:sldMk cId="2736748285" sldId="295"/>
            <ac:picMk id="16" creationId="{E1EB8BCB-821F-4C24-A97F-B6AB3FC43A91}"/>
          </ac:picMkLst>
        </pc:picChg>
      </pc:sldChg>
      <pc:sldChg chg="addSp delSp modSp add replId">
        <pc:chgData name="Zakiya Safi" userId="S::zakiya.safi@entelect.co.za::8f8d4b51-6c0b-4d7e-a631-816e02823985" providerId="AD" clId="Web-{3B09E3A1-1345-D751-F7A2-57B5384DCA06}" dt="2020-11-24T16:20:54.827" v="293"/>
        <pc:sldMkLst>
          <pc:docMk/>
          <pc:sldMk cId="2792157626" sldId="296"/>
        </pc:sldMkLst>
        <pc:spChg chg="add del mod">
          <ac:chgData name="Zakiya Safi" userId="S::zakiya.safi@entelect.co.za::8f8d4b51-6c0b-4d7e-a631-816e02823985" providerId="AD" clId="Web-{3B09E3A1-1345-D751-F7A2-57B5384DCA06}" dt="2020-11-24T16:18:10.636" v="263"/>
          <ac:spMkLst>
            <pc:docMk/>
            <pc:sldMk cId="2792157626" sldId="296"/>
            <ac:spMk id="3" creationId="{E3011F3E-14AD-47D6-8141-45A57D7887D9}"/>
          </ac:spMkLst>
        </pc:spChg>
        <pc:spChg chg="add del mod">
          <ac:chgData name="Zakiya Safi" userId="S::zakiya.safi@entelect.co.za::8f8d4b51-6c0b-4d7e-a631-816e02823985" providerId="AD" clId="Web-{3B09E3A1-1345-D751-F7A2-57B5384DCA06}" dt="2020-11-24T16:17:45.697" v="262"/>
          <ac:spMkLst>
            <pc:docMk/>
            <pc:sldMk cId="2792157626" sldId="296"/>
            <ac:spMk id="5" creationId="{929230D3-ABD1-4FAE-B8FE-8586C9F5C751}"/>
          </ac:spMkLst>
        </pc:spChg>
        <pc:spChg chg="add del mod">
          <ac:chgData name="Zakiya Safi" userId="S::zakiya.safi@entelect.co.za::8f8d4b51-6c0b-4d7e-a631-816e02823985" providerId="AD" clId="Web-{3B09E3A1-1345-D751-F7A2-57B5384DCA06}" dt="2020-11-24T16:18:26.089" v="272"/>
          <ac:spMkLst>
            <pc:docMk/>
            <pc:sldMk cId="2792157626" sldId="296"/>
            <ac:spMk id="7" creationId="{3C8B57C7-98FD-43F8-9030-6D61A19BCE50}"/>
          </ac:spMkLst>
        </pc:spChg>
        <pc:spChg chg="add mod">
          <ac:chgData name="Zakiya Safi" userId="S::zakiya.safi@entelect.co.za::8f8d4b51-6c0b-4d7e-a631-816e02823985" providerId="AD" clId="Web-{3B09E3A1-1345-D751-F7A2-57B5384DCA06}" dt="2020-11-24T16:20:48.014" v="292"/>
          <ac:spMkLst>
            <pc:docMk/>
            <pc:sldMk cId="2792157626" sldId="296"/>
            <ac:spMk id="9" creationId="{F7BDFFFB-C6A5-4578-BFEC-28BD6B75693A}"/>
          </ac:spMkLst>
        </pc:spChg>
        <pc:spChg chg="add del mod">
          <ac:chgData name="Zakiya Safi" userId="S::zakiya.safi@entelect.co.za::8f8d4b51-6c0b-4d7e-a631-816e02823985" providerId="AD" clId="Web-{3B09E3A1-1345-D751-F7A2-57B5384DCA06}" dt="2020-11-24T16:18:22.308" v="271" actId="20577"/>
          <ac:spMkLst>
            <pc:docMk/>
            <pc:sldMk cId="2792157626" sldId="296"/>
            <ac:spMk id="109" creationId="{00000000-0000-0000-0000-000000000000}"/>
          </ac:spMkLst>
        </pc:spChg>
        <pc:spChg chg="add del mod">
          <ac:chgData name="Zakiya Safi" userId="S::zakiya.safi@entelect.co.za::8f8d4b51-6c0b-4d7e-a631-816e02823985" providerId="AD" clId="Web-{3B09E3A1-1345-D751-F7A2-57B5384DCA06}" dt="2020-11-24T16:18:19.261" v="265"/>
          <ac:spMkLst>
            <pc:docMk/>
            <pc:sldMk cId="2792157626" sldId="296"/>
            <ac:spMk id="110" creationId="{00000000-0000-0000-0000-000000000000}"/>
          </ac:spMkLst>
        </pc:spChg>
        <pc:grpChg chg="add">
          <ac:chgData name="Zakiya Safi" userId="S::zakiya.safi@entelect.co.za::8f8d4b51-6c0b-4d7e-a631-816e02823985" providerId="AD" clId="Web-{3B09E3A1-1345-D751-F7A2-57B5384DCA06}" dt="2020-11-24T16:20:54.827" v="293"/>
          <ac:grpSpMkLst>
            <pc:docMk/>
            <pc:sldMk cId="2792157626" sldId="296"/>
            <ac:grpSpMk id="10" creationId="{C68DCC73-3427-446B-A895-7BC44462AA6A}"/>
          </ac:grpSpMkLst>
        </pc:grpChg>
        <pc:picChg chg="add mod">
          <ac:chgData name="Zakiya Safi" userId="S::zakiya.safi@entelect.co.za::8f8d4b51-6c0b-4d7e-a631-816e02823985" providerId="AD" clId="Web-{3B09E3A1-1345-D751-F7A2-57B5384DCA06}" dt="2020-11-24T16:18:41.668" v="279" actId="1076"/>
          <ac:picMkLst>
            <pc:docMk/>
            <pc:sldMk cId="2792157626" sldId="296"/>
            <ac:picMk id="8" creationId="{66C4BEC3-543D-4EC9-AB2F-49F2B3E5CC56}"/>
          </ac:picMkLst>
        </pc:picChg>
      </pc:sldChg>
      <pc:sldChg chg="add del ord replId">
        <pc:chgData name="Zakiya Safi" userId="S::zakiya.safi@entelect.co.za::8f8d4b51-6c0b-4d7e-a631-816e02823985" providerId="AD" clId="Web-{3B09E3A1-1345-D751-F7A2-57B5384DCA06}" dt="2020-11-24T16:17:29.510" v="258"/>
        <pc:sldMkLst>
          <pc:docMk/>
          <pc:sldMk cId="4280928865" sldId="296"/>
        </pc:sldMkLst>
      </pc:sldChg>
    </pc:docChg>
  </pc:docChgLst>
  <pc:docChgLst>
    <pc:chgData name="Zakiya Safi" userId="S::zakiya.safi@entelect.co.za::8f8d4b51-6c0b-4d7e-a631-816e02823985" providerId="AD" clId="Web-{FB24A0D9-268B-4011-B723-3937941C548A}"/>
    <pc:docChg chg="delSld modSld">
      <pc:chgData name="Zakiya Safi" userId="S::zakiya.safi@entelect.co.za::8f8d4b51-6c0b-4d7e-a631-816e02823985" providerId="AD" clId="Web-{FB24A0D9-268B-4011-B723-3937941C548A}" dt="2020-11-26T14:01:43.745" v="20" actId="1076"/>
      <pc:docMkLst>
        <pc:docMk/>
      </pc:docMkLst>
      <pc:sldChg chg="del">
        <pc:chgData name="Zakiya Safi" userId="S::zakiya.safi@entelect.co.za::8f8d4b51-6c0b-4d7e-a631-816e02823985" providerId="AD" clId="Web-{FB24A0D9-268B-4011-B723-3937941C548A}" dt="2020-11-26T13:51:01.630" v="8"/>
        <pc:sldMkLst>
          <pc:docMk/>
          <pc:sldMk cId="0" sldId="270"/>
        </pc:sldMkLst>
      </pc:sldChg>
      <pc:sldChg chg="del">
        <pc:chgData name="Zakiya Safi" userId="S::zakiya.safi@entelect.co.za::8f8d4b51-6c0b-4d7e-a631-816e02823985" providerId="AD" clId="Web-{FB24A0D9-268B-4011-B723-3937941C548A}" dt="2020-11-26T13:51:01.630" v="7"/>
        <pc:sldMkLst>
          <pc:docMk/>
          <pc:sldMk cId="0" sldId="271"/>
        </pc:sldMkLst>
      </pc:sldChg>
      <pc:sldChg chg="del">
        <pc:chgData name="Zakiya Safi" userId="S::zakiya.safi@entelect.co.za::8f8d4b51-6c0b-4d7e-a631-816e02823985" providerId="AD" clId="Web-{FB24A0D9-268B-4011-B723-3937941C548A}" dt="2020-11-26T13:51:01.630" v="6"/>
        <pc:sldMkLst>
          <pc:docMk/>
          <pc:sldMk cId="0" sldId="272"/>
        </pc:sldMkLst>
      </pc:sldChg>
      <pc:sldChg chg="del">
        <pc:chgData name="Zakiya Safi" userId="S::zakiya.safi@entelect.co.za::8f8d4b51-6c0b-4d7e-a631-816e02823985" providerId="AD" clId="Web-{FB24A0D9-268B-4011-B723-3937941C548A}" dt="2020-11-26T13:51:01.630" v="5"/>
        <pc:sldMkLst>
          <pc:docMk/>
          <pc:sldMk cId="0" sldId="273"/>
        </pc:sldMkLst>
      </pc:sldChg>
      <pc:sldChg chg="del">
        <pc:chgData name="Zakiya Safi" userId="S::zakiya.safi@entelect.co.za::8f8d4b51-6c0b-4d7e-a631-816e02823985" providerId="AD" clId="Web-{FB24A0D9-268B-4011-B723-3937941C548A}" dt="2020-11-26T13:50:38.614" v="4"/>
        <pc:sldMkLst>
          <pc:docMk/>
          <pc:sldMk cId="0" sldId="275"/>
        </pc:sldMkLst>
      </pc:sldChg>
      <pc:sldChg chg="del">
        <pc:chgData name="Zakiya Safi" userId="S::zakiya.safi@entelect.co.za::8f8d4b51-6c0b-4d7e-a631-816e02823985" providerId="AD" clId="Web-{FB24A0D9-268B-4011-B723-3937941C548A}" dt="2020-11-26T13:50:38.614" v="3"/>
        <pc:sldMkLst>
          <pc:docMk/>
          <pc:sldMk cId="0" sldId="276"/>
        </pc:sldMkLst>
      </pc:sldChg>
      <pc:sldChg chg="del">
        <pc:chgData name="Zakiya Safi" userId="S::zakiya.safi@entelect.co.za::8f8d4b51-6c0b-4d7e-a631-816e02823985" providerId="AD" clId="Web-{FB24A0D9-268B-4011-B723-3937941C548A}" dt="2020-11-26T13:50:38.614" v="2"/>
        <pc:sldMkLst>
          <pc:docMk/>
          <pc:sldMk cId="0" sldId="277"/>
        </pc:sldMkLst>
      </pc:sldChg>
      <pc:sldChg chg="del">
        <pc:chgData name="Zakiya Safi" userId="S::zakiya.safi@entelect.co.za::8f8d4b51-6c0b-4d7e-a631-816e02823985" providerId="AD" clId="Web-{FB24A0D9-268B-4011-B723-3937941C548A}" dt="2020-11-26T13:50:38.614" v="1"/>
        <pc:sldMkLst>
          <pc:docMk/>
          <pc:sldMk cId="0" sldId="279"/>
        </pc:sldMkLst>
      </pc:sldChg>
      <pc:sldChg chg="del">
        <pc:chgData name="Zakiya Safi" userId="S::zakiya.safi@entelect.co.za::8f8d4b51-6c0b-4d7e-a631-816e02823985" providerId="AD" clId="Web-{FB24A0D9-268B-4011-B723-3937941C548A}" dt="2020-11-26T13:50:38.614" v="0"/>
        <pc:sldMkLst>
          <pc:docMk/>
          <pc:sldMk cId="0" sldId="280"/>
        </pc:sldMkLst>
      </pc:sldChg>
      <pc:sldChg chg="addSp delSp modSp">
        <pc:chgData name="Zakiya Safi" userId="S::zakiya.safi@entelect.co.za::8f8d4b51-6c0b-4d7e-a631-816e02823985" providerId="AD" clId="Web-{FB24A0D9-268B-4011-B723-3937941C548A}" dt="2020-11-26T13:58:55.868" v="16" actId="1076"/>
        <pc:sldMkLst>
          <pc:docMk/>
          <pc:sldMk cId="3920251474" sldId="304"/>
        </pc:sldMkLst>
        <pc:picChg chg="add mod">
          <ac:chgData name="Zakiya Safi" userId="S::zakiya.safi@entelect.co.za::8f8d4b51-6c0b-4d7e-a631-816e02823985" providerId="AD" clId="Web-{FB24A0D9-268B-4011-B723-3937941C548A}" dt="2020-11-26T13:58:55.868" v="16" actId="1076"/>
          <ac:picMkLst>
            <pc:docMk/>
            <pc:sldMk cId="3920251474" sldId="304"/>
            <ac:picMk id="2" creationId="{BDACD1AB-737D-4211-8B08-5C5C859A0145}"/>
          </ac:picMkLst>
        </pc:picChg>
        <pc:picChg chg="del">
          <ac:chgData name="Zakiya Safi" userId="S::zakiya.safi@entelect.co.za::8f8d4b51-6c0b-4d7e-a631-816e02823985" providerId="AD" clId="Web-{FB24A0D9-268B-4011-B723-3937941C548A}" dt="2020-11-26T13:58:29.665" v="9"/>
          <ac:picMkLst>
            <pc:docMk/>
            <pc:sldMk cId="3920251474" sldId="304"/>
            <ac:picMk id="4" creationId="{0B370EDC-09C1-41AA-89C7-62F8FAE6B761}"/>
          </ac:picMkLst>
        </pc:picChg>
      </pc:sldChg>
      <pc:sldChg chg="modSp">
        <pc:chgData name="Zakiya Safi" userId="S::zakiya.safi@entelect.co.za::8f8d4b51-6c0b-4d7e-a631-816e02823985" providerId="AD" clId="Web-{FB24A0D9-268B-4011-B723-3937941C548A}" dt="2020-11-26T14:01:43.745" v="20" actId="1076"/>
        <pc:sldMkLst>
          <pc:docMk/>
          <pc:sldMk cId="772467164" sldId="308"/>
        </pc:sldMkLst>
        <pc:picChg chg="mod">
          <ac:chgData name="Zakiya Safi" userId="S::zakiya.safi@entelect.co.za::8f8d4b51-6c0b-4d7e-a631-816e02823985" providerId="AD" clId="Web-{FB24A0D9-268B-4011-B723-3937941C548A}" dt="2020-11-26T14:01:43.745" v="20" actId="1076"/>
          <ac:picMkLst>
            <pc:docMk/>
            <pc:sldMk cId="772467164" sldId="308"/>
            <ac:picMk id="14" creationId="{2FBE844B-232D-44E2-8B2F-7E777A5ADE5C}"/>
          </ac:picMkLst>
        </pc:picChg>
      </pc:sldChg>
    </pc:docChg>
  </pc:docChgLst>
  <pc:docChgLst>
    <pc:chgData name="Zakiya Safi" userId="S::zakiya.safi@entelect.co.za::8f8d4b51-6c0b-4d7e-a631-816e02823985" providerId="AD" clId="Web-{5D3DFDE9-752C-1A7B-C523-CC7C49496A58}"/>
    <pc:docChg chg="modSld">
      <pc:chgData name="Zakiya Safi" userId="S::zakiya.safi@entelect.co.za::8f8d4b51-6c0b-4d7e-a631-816e02823985" providerId="AD" clId="Web-{5D3DFDE9-752C-1A7B-C523-CC7C49496A58}" dt="2020-11-25T15:55:15.163" v="89" actId="20577"/>
      <pc:docMkLst>
        <pc:docMk/>
      </pc:docMkLst>
      <pc:sldChg chg="modSp">
        <pc:chgData name="Zakiya Safi" userId="S::zakiya.safi@entelect.co.za::8f8d4b51-6c0b-4d7e-a631-816e02823985" providerId="AD" clId="Web-{5D3DFDE9-752C-1A7B-C523-CC7C49496A58}" dt="2020-11-25T14:56:25.697" v="6" actId="1076"/>
        <pc:sldMkLst>
          <pc:docMk/>
          <pc:sldMk cId="1460760876" sldId="291"/>
        </pc:sldMkLst>
        <pc:spChg chg="mod">
          <ac:chgData name="Zakiya Safi" userId="S::zakiya.safi@entelect.co.za::8f8d4b51-6c0b-4d7e-a631-816e02823985" providerId="AD" clId="Web-{5D3DFDE9-752C-1A7B-C523-CC7C49496A58}" dt="2020-11-25T14:56:25.697" v="6" actId="1076"/>
          <ac:spMkLst>
            <pc:docMk/>
            <pc:sldMk cId="1460760876" sldId="291"/>
            <ac:spMk id="2" creationId="{11EB332E-423B-4194-862F-CEED2E2656CD}"/>
          </ac:spMkLst>
        </pc:spChg>
        <pc:spChg chg="mod">
          <ac:chgData name="Zakiya Safi" userId="S::zakiya.safi@entelect.co.za::8f8d4b51-6c0b-4d7e-a631-816e02823985" providerId="AD" clId="Web-{5D3DFDE9-752C-1A7B-C523-CC7C49496A58}" dt="2020-11-25T14:56:12.009" v="5" actId="14100"/>
          <ac:spMkLst>
            <pc:docMk/>
            <pc:sldMk cId="1460760876" sldId="291"/>
            <ac:spMk id="110" creationId="{00000000-0000-0000-0000-000000000000}"/>
          </ac:spMkLst>
        </pc:spChg>
      </pc:sldChg>
      <pc:sldChg chg="addSp modSp">
        <pc:chgData name="Zakiya Safi" userId="S::zakiya.safi@entelect.co.za::8f8d4b51-6c0b-4d7e-a631-816e02823985" providerId="AD" clId="Web-{5D3DFDE9-752C-1A7B-C523-CC7C49496A58}" dt="2020-11-25T15:55:15.163" v="89" actId="20577"/>
        <pc:sldMkLst>
          <pc:docMk/>
          <pc:sldMk cId="2069564923" sldId="294"/>
        </pc:sldMkLst>
        <pc:spChg chg="add mod">
          <ac:chgData name="Zakiya Safi" userId="S::zakiya.safi@entelect.co.za::8f8d4b51-6c0b-4d7e-a631-816e02823985" providerId="AD" clId="Web-{5D3DFDE9-752C-1A7B-C523-CC7C49496A58}" dt="2020-11-25T15:55:15.163" v="89" actId="20577"/>
          <ac:spMkLst>
            <pc:docMk/>
            <pc:sldMk cId="2069564923" sldId="294"/>
            <ac:spMk id="2" creationId="{277D9091-C4AD-492E-A660-10D65C59DCEC}"/>
          </ac:spMkLst>
        </pc:spChg>
        <pc:picChg chg="mod">
          <ac:chgData name="Zakiya Safi" userId="S::zakiya.safi@entelect.co.za::8f8d4b51-6c0b-4d7e-a631-816e02823985" providerId="AD" clId="Web-{5D3DFDE9-752C-1A7B-C523-CC7C49496A58}" dt="2020-11-25T15:39:35.596" v="8" actId="1076"/>
          <ac:picMkLst>
            <pc:docMk/>
            <pc:sldMk cId="2069564923" sldId="294"/>
            <ac:picMk id="4" creationId="{AF1F052F-3ED2-4877-B7A2-7B91FB0FDBFA}"/>
          </ac:picMkLst>
        </pc:picChg>
      </pc:sldChg>
      <pc:sldChg chg="modSp">
        <pc:chgData name="Zakiya Safi" userId="S::zakiya.safi@entelect.co.za::8f8d4b51-6c0b-4d7e-a631-816e02823985" providerId="AD" clId="Web-{5D3DFDE9-752C-1A7B-C523-CC7C49496A58}" dt="2020-11-25T15:46:35.808" v="11" actId="20577"/>
        <pc:sldMkLst>
          <pc:docMk/>
          <pc:sldMk cId="2736748285" sldId="295"/>
        </pc:sldMkLst>
        <pc:spChg chg="mod">
          <ac:chgData name="Zakiya Safi" userId="S::zakiya.safi@entelect.co.za::8f8d4b51-6c0b-4d7e-a631-816e02823985" providerId="AD" clId="Web-{5D3DFDE9-752C-1A7B-C523-CC7C49496A58}" dt="2020-11-25T15:45:29.385" v="9" actId="1076"/>
          <ac:spMkLst>
            <pc:docMk/>
            <pc:sldMk cId="2736748285" sldId="295"/>
            <ac:spMk id="2" creationId="{7B08FE69-485D-4E14-AB1F-2DD3EB5B1E46}"/>
          </ac:spMkLst>
        </pc:spChg>
        <pc:spChg chg="mod">
          <ac:chgData name="Zakiya Safi" userId="S::zakiya.safi@entelect.co.za::8f8d4b51-6c0b-4d7e-a631-816e02823985" providerId="AD" clId="Web-{5D3DFDE9-752C-1A7B-C523-CC7C49496A58}" dt="2020-11-25T15:46:35.808" v="11" actId="20577"/>
          <ac:spMkLst>
            <pc:docMk/>
            <pc:sldMk cId="2736748285" sldId="295"/>
            <ac:spMk id="110" creationId="{00000000-0000-0000-0000-000000000000}"/>
          </ac:spMkLst>
        </pc:spChg>
      </pc:sldChg>
      <pc:sldChg chg="modSp">
        <pc:chgData name="Zakiya Safi" userId="S::zakiya.safi@entelect.co.za::8f8d4b51-6c0b-4d7e-a631-816e02823985" providerId="AD" clId="Web-{5D3DFDE9-752C-1A7B-C523-CC7C49496A58}" dt="2020-11-25T15:48:20.389" v="12" actId="1076"/>
        <pc:sldMkLst>
          <pc:docMk/>
          <pc:sldMk cId="2792157626" sldId="296"/>
        </pc:sldMkLst>
        <pc:grpChg chg="mod">
          <ac:chgData name="Zakiya Safi" userId="S::zakiya.safi@entelect.co.za::8f8d4b51-6c0b-4d7e-a631-816e02823985" providerId="AD" clId="Web-{5D3DFDE9-752C-1A7B-C523-CC7C49496A58}" dt="2020-11-25T15:48:20.389" v="12" actId="1076"/>
          <ac:grpSpMkLst>
            <pc:docMk/>
            <pc:sldMk cId="2792157626" sldId="296"/>
            <ac:grpSpMk id="5" creationId="{D4A5F0FB-46CC-47A1-BC5E-C5A9AF150EF5}"/>
          </ac:grpSpMkLst>
        </pc:grpChg>
      </pc:sldChg>
    </pc:docChg>
  </pc:docChgLst>
  <pc:docChgLst>
    <pc:chgData name="Zakiya Safi" userId="S::zakiya.safi@entelect.co.za::8f8d4b51-6c0b-4d7e-a631-816e02823985" providerId="AD" clId="Web-{D7C93EBF-F254-5A9A-F470-CCF0FB208C86}"/>
    <pc:docChg chg="delSld modSld">
      <pc:chgData name="Zakiya Safi" userId="S::zakiya.safi@entelect.co.za::8f8d4b51-6c0b-4d7e-a631-816e02823985" providerId="AD" clId="Web-{D7C93EBF-F254-5A9A-F470-CCF0FB208C86}" dt="2020-12-01T14:56:25.291" v="25" actId="20577"/>
      <pc:docMkLst>
        <pc:docMk/>
      </pc:docMkLst>
      <pc:sldChg chg="del">
        <pc:chgData name="Zakiya Safi" userId="S::zakiya.safi@entelect.co.za::8f8d4b51-6c0b-4d7e-a631-816e02823985" providerId="AD" clId="Web-{D7C93EBF-F254-5A9A-F470-CCF0FB208C86}" dt="2020-12-01T14:55:42.647" v="11"/>
        <pc:sldMkLst>
          <pc:docMk/>
          <pc:sldMk cId="0" sldId="259"/>
        </pc:sldMkLst>
      </pc:sldChg>
      <pc:sldChg chg="del">
        <pc:chgData name="Zakiya Safi" userId="S::zakiya.safi@entelect.co.za::8f8d4b51-6c0b-4d7e-a631-816e02823985" providerId="AD" clId="Web-{D7C93EBF-F254-5A9A-F470-CCF0FB208C86}" dt="2020-12-01T14:55:42.647" v="10"/>
        <pc:sldMkLst>
          <pc:docMk/>
          <pc:sldMk cId="0" sldId="261"/>
        </pc:sldMkLst>
      </pc:sldChg>
      <pc:sldChg chg="del">
        <pc:chgData name="Zakiya Safi" userId="S::zakiya.safi@entelect.co.za::8f8d4b51-6c0b-4d7e-a631-816e02823985" providerId="AD" clId="Web-{D7C93EBF-F254-5A9A-F470-CCF0FB208C86}" dt="2020-12-01T14:55:42.647" v="8"/>
        <pc:sldMkLst>
          <pc:docMk/>
          <pc:sldMk cId="0" sldId="264"/>
        </pc:sldMkLst>
      </pc:sldChg>
      <pc:sldChg chg="del">
        <pc:chgData name="Zakiya Safi" userId="S::zakiya.safi@entelect.co.za::8f8d4b51-6c0b-4d7e-a631-816e02823985" providerId="AD" clId="Web-{D7C93EBF-F254-5A9A-F470-CCF0FB208C86}" dt="2020-12-01T14:55:42.647" v="7"/>
        <pc:sldMkLst>
          <pc:docMk/>
          <pc:sldMk cId="0" sldId="265"/>
        </pc:sldMkLst>
      </pc:sldChg>
      <pc:sldChg chg="del">
        <pc:chgData name="Zakiya Safi" userId="S::zakiya.safi@entelect.co.za::8f8d4b51-6c0b-4d7e-a631-816e02823985" providerId="AD" clId="Web-{D7C93EBF-F254-5A9A-F470-CCF0FB208C86}" dt="2020-12-01T14:55:42.647" v="6"/>
        <pc:sldMkLst>
          <pc:docMk/>
          <pc:sldMk cId="0" sldId="266"/>
        </pc:sldMkLst>
      </pc:sldChg>
      <pc:sldChg chg="del">
        <pc:chgData name="Zakiya Safi" userId="S::zakiya.safi@entelect.co.za::8f8d4b51-6c0b-4d7e-a631-816e02823985" providerId="AD" clId="Web-{D7C93EBF-F254-5A9A-F470-CCF0FB208C86}" dt="2020-12-01T14:55:42.647" v="5"/>
        <pc:sldMkLst>
          <pc:docMk/>
          <pc:sldMk cId="0" sldId="267"/>
        </pc:sldMkLst>
      </pc:sldChg>
      <pc:sldChg chg="del">
        <pc:chgData name="Zakiya Safi" userId="S::zakiya.safi@entelect.co.za::8f8d4b51-6c0b-4d7e-a631-816e02823985" providerId="AD" clId="Web-{D7C93EBF-F254-5A9A-F470-CCF0FB208C86}" dt="2020-12-01T14:55:42.647" v="4"/>
        <pc:sldMkLst>
          <pc:docMk/>
          <pc:sldMk cId="0" sldId="268"/>
        </pc:sldMkLst>
      </pc:sldChg>
      <pc:sldChg chg="del">
        <pc:chgData name="Zakiya Safi" userId="S::zakiya.safi@entelect.co.za::8f8d4b51-6c0b-4d7e-a631-816e02823985" providerId="AD" clId="Web-{D7C93EBF-F254-5A9A-F470-CCF0FB208C86}" dt="2020-12-01T14:55:42.632" v="3"/>
        <pc:sldMkLst>
          <pc:docMk/>
          <pc:sldMk cId="0" sldId="269"/>
        </pc:sldMkLst>
      </pc:sldChg>
      <pc:sldChg chg="del">
        <pc:chgData name="Zakiya Safi" userId="S::zakiya.safi@entelect.co.za::8f8d4b51-6c0b-4d7e-a631-816e02823985" providerId="AD" clId="Web-{D7C93EBF-F254-5A9A-F470-CCF0FB208C86}" dt="2020-12-01T14:55:42.632" v="2"/>
        <pc:sldMkLst>
          <pc:docMk/>
          <pc:sldMk cId="0" sldId="274"/>
        </pc:sldMkLst>
      </pc:sldChg>
      <pc:sldChg chg="modSp">
        <pc:chgData name="Zakiya Safi" userId="S::zakiya.safi@entelect.co.za::8f8d4b51-6c0b-4d7e-a631-816e02823985" providerId="AD" clId="Web-{D7C93EBF-F254-5A9A-F470-CCF0FB208C86}" dt="2020-12-01T14:56:25.291" v="25" actId="20577"/>
        <pc:sldMkLst>
          <pc:docMk/>
          <pc:sldMk cId="0" sldId="278"/>
        </pc:sldMkLst>
        <pc:spChg chg="mod">
          <ac:chgData name="Zakiya Safi" userId="S::zakiya.safi@entelect.co.za::8f8d4b51-6c0b-4d7e-a631-816e02823985" providerId="AD" clId="Web-{D7C93EBF-F254-5A9A-F470-CCF0FB208C86}" dt="2020-12-01T14:56:25.291" v="25" actId="20577"/>
          <ac:spMkLst>
            <pc:docMk/>
            <pc:sldMk cId="0" sldId="278"/>
            <ac:spMk id="327" creationId="{00000000-0000-0000-0000-000000000000}"/>
          </ac:spMkLst>
        </pc:spChg>
      </pc:sldChg>
      <pc:sldChg chg="del">
        <pc:chgData name="Zakiya Safi" userId="S::zakiya.safi@entelect.co.za::8f8d4b51-6c0b-4d7e-a631-816e02823985" providerId="AD" clId="Web-{D7C93EBF-F254-5A9A-F470-CCF0FB208C86}" dt="2020-12-01T14:55:42.632" v="1"/>
        <pc:sldMkLst>
          <pc:docMk/>
          <pc:sldMk cId="0" sldId="281"/>
        </pc:sldMkLst>
      </pc:sldChg>
      <pc:sldChg chg="del">
        <pc:chgData name="Zakiya Safi" userId="S::zakiya.safi@entelect.co.za::8f8d4b51-6c0b-4d7e-a631-816e02823985" providerId="AD" clId="Web-{D7C93EBF-F254-5A9A-F470-CCF0FB208C86}" dt="2020-12-01T14:55:42.522" v="0"/>
        <pc:sldMkLst>
          <pc:docMk/>
          <pc:sldMk cId="0" sldId="282"/>
        </pc:sldMkLst>
      </pc:sldChg>
      <pc:sldChg chg="del">
        <pc:chgData name="Zakiya Safi" userId="S::zakiya.safi@entelect.co.za::8f8d4b51-6c0b-4d7e-a631-816e02823985" providerId="AD" clId="Web-{D7C93EBF-F254-5A9A-F470-CCF0FB208C86}" dt="2020-12-01T14:55:42.647" v="9"/>
        <pc:sldMkLst>
          <pc:docMk/>
          <pc:sldMk cId="2440536859" sldId="306"/>
        </pc:sldMkLst>
      </pc:sldChg>
    </pc:docChg>
  </pc:docChgLst>
  <pc:docChgLst>
    <pc:chgData name="Zakiya Safi" userId="S::zakiya.safi@entelect.co.za::8f8d4b51-6c0b-4d7e-a631-816e02823985" providerId="AD" clId="Web-{C567048D-C530-1D00-BE45-65401F6439A3}"/>
    <pc:docChg chg="modSld">
      <pc:chgData name="Zakiya Safi" userId="S::zakiya.safi@entelect.co.za::8f8d4b51-6c0b-4d7e-a631-816e02823985" providerId="AD" clId="Web-{C567048D-C530-1D00-BE45-65401F6439A3}" dt="2020-11-25T11:16:32.967" v="126" actId="14100"/>
      <pc:docMkLst>
        <pc:docMk/>
      </pc:docMkLst>
      <pc:sldChg chg="addSp delSp modSp">
        <pc:chgData name="Zakiya Safi" userId="S::zakiya.safi@entelect.co.za::8f8d4b51-6c0b-4d7e-a631-816e02823985" providerId="AD" clId="Web-{C567048D-C530-1D00-BE45-65401F6439A3}" dt="2020-11-25T11:16:32.967" v="126" actId="14100"/>
        <pc:sldMkLst>
          <pc:docMk/>
          <pc:sldMk cId="1460760876" sldId="291"/>
        </pc:sldMkLst>
        <pc:spChg chg="mod ord">
          <ac:chgData name="Zakiya Safi" userId="S::zakiya.safi@entelect.co.za::8f8d4b51-6c0b-4d7e-a631-816e02823985" providerId="AD" clId="Web-{C567048D-C530-1D00-BE45-65401F6439A3}" dt="2020-11-25T11:16:32.967" v="126" actId="14100"/>
          <ac:spMkLst>
            <pc:docMk/>
            <pc:sldMk cId="1460760876" sldId="291"/>
            <ac:spMk id="2" creationId="{11EB332E-423B-4194-862F-CEED2E2656CD}"/>
          </ac:spMkLst>
        </pc:spChg>
        <pc:spChg chg="add mod">
          <ac:chgData name="Zakiya Safi" userId="S::zakiya.safi@entelect.co.za::8f8d4b51-6c0b-4d7e-a631-816e02823985" providerId="AD" clId="Web-{C567048D-C530-1D00-BE45-65401F6439A3}" dt="2020-11-25T07:12:20.161" v="61" actId="14100"/>
          <ac:spMkLst>
            <pc:docMk/>
            <pc:sldMk cId="1460760876" sldId="291"/>
            <ac:spMk id="6" creationId="{9F833B22-B086-4AF3-8263-7CFF14435DA0}"/>
          </ac:spMkLst>
        </pc:spChg>
        <pc:spChg chg="mod ord">
          <ac:chgData name="Zakiya Safi" userId="S::zakiya.safi@entelect.co.za::8f8d4b51-6c0b-4d7e-a631-816e02823985" providerId="AD" clId="Web-{C567048D-C530-1D00-BE45-65401F6439A3}" dt="2020-11-25T07:05:35.998" v="40" actId="20577"/>
          <ac:spMkLst>
            <pc:docMk/>
            <pc:sldMk cId="1460760876" sldId="291"/>
            <ac:spMk id="109" creationId="{00000000-0000-0000-0000-000000000000}"/>
          </ac:spMkLst>
        </pc:spChg>
        <pc:spChg chg="mod ord">
          <ac:chgData name="Zakiya Safi" userId="S::zakiya.safi@entelect.co.za::8f8d4b51-6c0b-4d7e-a631-816e02823985" providerId="AD" clId="Web-{C567048D-C530-1D00-BE45-65401F6439A3}" dt="2020-11-25T07:12:28.740" v="62" actId="1076"/>
          <ac:spMkLst>
            <pc:docMk/>
            <pc:sldMk cId="1460760876" sldId="291"/>
            <ac:spMk id="110" creationId="{00000000-0000-0000-0000-000000000000}"/>
          </ac:spMkLst>
        </pc:spChg>
        <pc:grpChg chg="add mod">
          <ac:chgData name="Zakiya Safi" userId="S::zakiya.safi@entelect.co.za::8f8d4b51-6c0b-4d7e-a631-816e02823985" providerId="AD" clId="Web-{C567048D-C530-1D00-BE45-65401F6439A3}" dt="2020-11-25T07:05:27.092" v="39" actId="1076"/>
          <ac:grpSpMkLst>
            <pc:docMk/>
            <pc:sldMk cId="1460760876" sldId="291"/>
            <ac:grpSpMk id="5" creationId="{F948C279-011C-47A6-9052-01E2D671DCD8}"/>
          </ac:grpSpMkLst>
        </pc:grpChg>
        <pc:picChg chg="add mod modCrop">
          <ac:chgData name="Zakiya Safi" userId="S::zakiya.safi@entelect.co.za::8f8d4b51-6c0b-4d7e-a631-816e02823985" providerId="AD" clId="Web-{C567048D-C530-1D00-BE45-65401F6439A3}" dt="2020-11-25T07:13:04.584" v="67" actId="14100"/>
          <ac:picMkLst>
            <pc:docMk/>
            <pc:sldMk cId="1460760876" sldId="291"/>
            <ac:picMk id="3" creationId="{E5AF6B50-B1A2-46BB-9D40-6C4634F9ACC7}"/>
          </ac:picMkLst>
        </pc:picChg>
        <pc:picChg chg="del">
          <ac:chgData name="Zakiya Safi" userId="S::zakiya.safi@entelect.co.za::8f8d4b51-6c0b-4d7e-a631-816e02823985" providerId="AD" clId="Web-{C567048D-C530-1D00-BE45-65401F6439A3}" dt="2020-11-25T07:00:52.771" v="2"/>
          <ac:picMkLst>
            <pc:docMk/>
            <pc:sldMk cId="1460760876" sldId="291"/>
            <ac:picMk id="4" creationId="{79D32CD1-38E7-4569-A938-0C3050FD1567}"/>
          </ac:picMkLst>
        </pc:picChg>
        <pc:picChg chg="add mod ord modCrop">
          <ac:chgData name="Zakiya Safi" userId="S::zakiya.safi@entelect.co.za::8f8d4b51-6c0b-4d7e-a631-816e02823985" providerId="AD" clId="Web-{C567048D-C530-1D00-BE45-65401F6439A3}" dt="2020-11-25T07:03:14.636" v="25" actId="1076"/>
          <ac:picMkLst>
            <pc:docMk/>
            <pc:sldMk cId="1460760876" sldId="291"/>
            <ac:picMk id="8" creationId="{18C6518B-B8A1-4519-A23D-8F68781A927C}"/>
          </ac:picMkLst>
        </pc:picChg>
      </pc:sldChg>
      <pc:sldChg chg="modSp">
        <pc:chgData name="Zakiya Safi" userId="S::zakiya.safi@entelect.co.za::8f8d4b51-6c0b-4d7e-a631-816e02823985" providerId="AD" clId="Web-{C567048D-C530-1D00-BE45-65401F6439A3}" dt="2020-11-25T07:12:33.646" v="63" actId="1076"/>
        <pc:sldMkLst>
          <pc:docMk/>
          <pc:sldMk cId="527427900" sldId="292"/>
        </pc:sldMkLst>
        <pc:spChg chg="mod">
          <ac:chgData name="Zakiya Safi" userId="S::zakiya.safi@entelect.co.za::8f8d4b51-6c0b-4d7e-a631-816e02823985" providerId="AD" clId="Web-{C567048D-C530-1D00-BE45-65401F6439A3}" dt="2020-11-25T07:12:33.646" v="63" actId="1076"/>
          <ac:spMkLst>
            <pc:docMk/>
            <pc:sldMk cId="527427900" sldId="292"/>
            <ac:spMk id="110" creationId="{00000000-0000-0000-0000-000000000000}"/>
          </ac:spMkLst>
        </pc:spChg>
        <pc:picChg chg="mod">
          <ac:chgData name="Zakiya Safi" userId="S::zakiya.safi@entelect.co.za::8f8d4b51-6c0b-4d7e-a631-816e02823985" providerId="AD" clId="Web-{C567048D-C530-1D00-BE45-65401F6439A3}" dt="2020-11-25T06:51:16.934" v="0" actId="1076"/>
          <ac:picMkLst>
            <pc:docMk/>
            <pc:sldMk cId="527427900" sldId="292"/>
            <ac:picMk id="3" creationId="{E32AE4AC-D766-41AD-A0C4-D5346CFA869F}"/>
          </ac:picMkLst>
        </pc:picChg>
      </pc:sldChg>
      <pc:sldChg chg="addSp modSp">
        <pc:chgData name="Zakiya Safi" userId="S::zakiya.safi@entelect.co.za::8f8d4b51-6c0b-4d7e-a631-816e02823985" providerId="AD" clId="Web-{C567048D-C530-1D00-BE45-65401F6439A3}" dt="2020-11-25T07:12:08.052" v="59" actId="14100"/>
        <pc:sldMkLst>
          <pc:docMk/>
          <pc:sldMk cId="2736748285" sldId="295"/>
        </pc:sldMkLst>
        <pc:spChg chg="add mod">
          <ac:chgData name="Zakiya Safi" userId="S::zakiya.safi@entelect.co.za::8f8d4b51-6c0b-4d7e-a631-816e02823985" providerId="AD" clId="Web-{C567048D-C530-1D00-BE45-65401F6439A3}" dt="2020-11-25T07:12:08.052" v="59" actId="14100"/>
          <ac:spMkLst>
            <pc:docMk/>
            <pc:sldMk cId="2736748285" sldId="295"/>
            <ac:spMk id="3" creationId="{02FF3A7E-B688-4ADB-B2CB-6D597D0369B9}"/>
          </ac:spMkLst>
        </pc:spChg>
        <pc:picChg chg="mod">
          <ac:chgData name="Zakiya Safi" userId="S::zakiya.safi@entelect.co.za::8f8d4b51-6c0b-4d7e-a631-816e02823985" providerId="AD" clId="Web-{C567048D-C530-1D00-BE45-65401F6439A3}" dt="2020-11-25T07:11:48.598" v="57" actId="1076"/>
          <ac:picMkLst>
            <pc:docMk/>
            <pc:sldMk cId="2736748285" sldId="295"/>
            <ac:picMk id="9" creationId="{047F5CCF-91BF-4B92-9B7E-8924A035F4A9}"/>
          </ac:picMkLst>
        </pc:picChg>
      </pc:sldChg>
      <pc:sldChg chg="addSp delSp modSp">
        <pc:chgData name="Zakiya Safi" userId="S::zakiya.safi@entelect.co.za::8f8d4b51-6c0b-4d7e-a631-816e02823985" providerId="AD" clId="Web-{C567048D-C530-1D00-BE45-65401F6439A3}" dt="2020-11-25T08:54:09.034" v="96"/>
        <pc:sldMkLst>
          <pc:docMk/>
          <pc:sldMk cId="2792157626" sldId="296"/>
        </pc:sldMkLst>
        <pc:spChg chg="add del mod">
          <ac:chgData name="Zakiya Safi" userId="S::zakiya.safi@entelect.co.za::8f8d4b51-6c0b-4d7e-a631-816e02823985" providerId="AD" clId="Web-{C567048D-C530-1D00-BE45-65401F6439A3}" dt="2020-11-25T08:52:25.593" v="84"/>
          <ac:spMkLst>
            <pc:docMk/>
            <pc:sldMk cId="2792157626" sldId="296"/>
            <ac:spMk id="2" creationId="{EEA757E6-D188-4A4B-A028-9DB5757B12AD}"/>
          </ac:spMkLst>
        </pc:spChg>
        <pc:spChg chg="add del mod">
          <ac:chgData name="Zakiya Safi" userId="S::zakiya.safi@entelect.co.za::8f8d4b51-6c0b-4d7e-a631-816e02823985" providerId="AD" clId="Web-{C567048D-C530-1D00-BE45-65401F6439A3}" dt="2020-11-25T08:53:51.080" v="93"/>
          <ac:spMkLst>
            <pc:docMk/>
            <pc:sldMk cId="2792157626" sldId="296"/>
            <ac:spMk id="3" creationId="{28F775E5-F8C6-44D6-A264-3728A46BFBC0}"/>
          </ac:spMkLst>
        </pc:spChg>
        <pc:spChg chg="add mod">
          <ac:chgData name="Zakiya Safi" userId="S::zakiya.safi@entelect.co.za::8f8d4b51-6c0b-4d7e-a631-816e02823985" providerId="AD" clId="Web-{C567048D-C530-1D00-BE45-65401F6439A3}" dt="2020-11-25T08:54:04.784" v="95" actId="1076"/>
          <ac:spMkLst>
            <pc:docMk/>
            <pc:sldMk cId="2792157626" sldId="296"/>
            <ac:spMk id="4" creationId="{5033A029-1C5E-42B3-95CF-134BC2FF9F64}"/>
          </ac:spMkLst>
        </pc:spChg>
        <pc:spChg chg="mod">
          <ac:chgData name="Zakiya Safi" userId="S::zakiya.safi@entelect.co.za::8f8d4b51-6c0b-4d7e-a631-816e02823985" providerId="AD" clId="Web-{C567048D-C530-1D00-BE45-65401F6439A3}" dt="2020-11-25T08:51:48.811" v="80"/>
          <ac:spMkLst>
            <pc:docMk/>
            <pc:sldMk cId="2792157626" sldId="296"/>
            <ac:spMk id="9" creationId="{F7BDFFFB-C6A5-4578-BFEC-28BD6B75693A}"/>
          </ac:spMkLst>
        </pc:spChg>
        <pc:grpChg chg="add">
          <ac:chgData name="Zakiya Safi" userId="S::zakiya.safi@entelect.co.za::8f8d4b51-6c0b-4d7e-a631-816e02823985" providerId="AD" clId="Web-{C567048D-C530-1D00-BE45-65401F6439A3}" dt="2020-11-25T08:54:09.034" v="96"/>
          <ac:grpSpMkLst>
            <pc:docMk/>
            <pc:sldMk cId="2792157626" sldId="296"/>
            <ac:grpSpMk id="5" creationId="{D4A5F0FB-46CC-47A1-BC5E-C5A9AF150EF5}"/>
          </ac:grpSpMkLst>
        </pc:grpChg>
        <pc:grpChg chg="mod">
          <ac:chgData name="Zakiya Safi" userId="S::zakiya.safi@entelect.co.za::8f8d4b51-6c0b-4d7e-a631-816e02823985" providerId="AD" clId="Web-{C567048D-C530-1D00-BE45-65401F6439A3}" dt="2020-11-25T06:51:30.606" v="1" actId="1076"/>
          <ac:grpSpMkLst>
            <pc:docMk/>
            <pc:sldMk cId="2792157626" sldId="296"/>
            <ac:grpSpMk id="10" creationId="{C68DCC73-3427-446B-A895-7BC44462AA6A}"/>
          </ac:grpSpMkLst>
        </pc:grpChg>
      </pc:sldChg>
    </pc:docChg>
  </pc:docChgLst>
  <pc:docChgLst>
    <pc:chgData name="Dineo Senona" userId="e3bd6268-8d33-495c-94a4-28488ce66086" providerId="ADAL" clId="{0CE449B2-F030-4BDB-8875-21FEC688C307}"/>
    <pc:docChg chg="undo custSel modSld">
      <pc:chgData name="Dineo Senona" userId="e3bd6268-8d33-495c-94a4-28488ce66086" providerId="ADAL" clId="{0CE449B2-F030-4BDB-8875-21FEC688C307}" dt="2020-11-30T21:52:35.758" v="127" actId="20577"/>
      <pc:docMkLst>
        <pc:docMk/>
      </pc:docMkLst>
      <pc:sldChg chg="modSp delCm">
        <pc:chgData name="Dineo Senona" userId="e3bd6268-8d33-495c-94a4-28488ce66086" providerId="ADAL" clId="{0CE449B2-F030-4BDB-8875-21FEC688C307}" dt="2020-11-30T21:38:29.095" v="118" actId="1076"/>
        <pc:sldMkLst>
          <pc:docMk/>
          <pc:sldMk cId="0" sldId="263"/>
        </pc:sldMkLst>
        <pc:spChg chg="mod">
          <ac:chgData name="Dineo Senona" userId="e3bd6268-8d33-495c-94a4-28488ce66086" providerId="ADAL" clId="{0CE449B2-F030-4BDB-8875-21FEC688C307}" dt="2020-11-30T21:38:29.095" v="118" actId="1076"/>
          <ac:spMkLst>
            <pc:docMk/>
            <pc:sldMk cId="0" sldId="263"/>
            <ac:spMk id="134" creationId="{00000000-0000-0000-0000-000000000000}"/>
          </ac:spMkLst>
        </pc:spChg>
        <pc:spChg chg="mod">
          <ac:chgData name="Dineo Senona" userId="e3bd6268-8d33-495c-94a4-28488ce66086" providerId="ADAL" clId="{0CE449B2-F030-4BDB-8875-21FEC688C307}" dt="2020-11-30T21:38:24.047" v="117" actId="1076"/>
          <ac:spMkLst>
            <pc:docMk/>
            <pc:sldMk cId="0" sldId="263"/>
            <ac:spMk id="136" creationId="{00000000-0000-0000-0000-000000000000}"/>
          </ac:spMkLst>
        </pc:spChg>
      </pc:sldChg>
      <pc:sldChg chg="modSp">
        <pc:chgData name="Dineo Senona" userId="e3bd6268-8d33-495c-94a4-28488ce66086" providerId="ADAL" clId="{0CE449B2-F030-4BDB-8875-21FEC688C307}" dt="2020-11-30T21:28:05.634" v="46" actId="20577"/>
        <pc:sldMkLst>
          <pc:docMk/>
          <pc:sldMk cId="3823115817" sldId="300"/>
        </pc:sldMkLst>
        <pc:spChg chg="mod">
          <ac:chgData name="Dineo Senona" userId="e3bd6268-8d33-495c-94a4-28488ce66086" providerId="ADAL" clId="{0CE449B2-F030-4BDB-8875-21FEC688C307}" dt="2020-11-30T21:28:05.634" v="46" actId="20577"/>
          <ac:spMkLst>
            <pc:docMk/>
            <pc:sldMk cId="3823115817" sldId="300"/>
            <ac:spMk id="151" creationId="{00000000-0000-0000-0000-000000000000}"/>
          </ac:spMkLst>
        </pc:spChg>
      </pc:sldChg>
      <pc:sldChg chg="modSp">
        <pc:chgData name="Dineo Senona" userId="e3bd6268-8d33-495c-94a4-28488ce66086" providerId="ADAL" clId="{0CE449B2-F030-4BDB-8875-21FEC688C307}" dt="2020-11-30T21:35:43.161" v="59" actId="20577"/>
        <pc:sldMkLst>
          <pc:docMk/>
          <pc:sldMk cId="448455890" sldId="301"/>
        </pc:sldMkLst>
        <pc:spChg chg="mod">
          <ac:chgData name="Dineo Senona" userId="e3bd6268-8d33-495c-94a4-28488ce66086" providerId="ADAL" clId="{0CE449B2-F030-4BDB-8875-21FEC688C307}" dt="2020-11-30T21:35:43.161" v="59" actId="20577"/>
          <ac:spMkLst>
            <pc:docMk/>
            <pc:sldMk cId="448455890" sldId="301"/>
            <ac:spMk id="152" creationId="{00000000-0000-0000-0000-000000000000}"/>
          </ac:spMkLst>
        </pc:spChg>
      </pc:sldChg>
      <pc:sldChg chg="modSp">
        <pc:chgData name="Dineo Senona" userId="e3bd6268-8d33-495c-94a4-28488ce66086" providerId="ADAL" clId="{0CE449B2-F030-4BDB-8875-21FEC688C307}" dt="2020-11-30T21:52:35.758" v="127" actId="20577"/>
        <pc:sldMkLst>
          <pc:docMk/>
          <pc:sldMk cId="414027341" sldId="305"/>
        </pc:sldMkLst>
        <pc:spChg chg="mod">
          <ac:chgData name="Dineo Senona" userId="e3bd6268-8d33-495c-94a4-28488ce66086" providerId="ADAL" clId="{0CE449B2-F030-4BDB-8875-21FEC688C307}" dt="2020-11-30T21:52:35.758" v="127" actId="20577"/>
          <ac:spMkLst>
            <pc:docMk/>
            <pc:sldMk cId="414027341" sldId="305"/>
            <ac:spMk id="5" creationId="{138AE319-AE8D-4EFA-8BF5-3E2A4077E2E2}"/>
          </ac:spMkLst>
        </pc:spChg>
      </pc:sldChg>
    </pc:docChg>
  </pc:docChgLst>
  <pc:docChgLst>
    <pc:chgData name="Zakiya Safi" userId="S::zakiya.safi@entelect.co.za::8f8d4b51-6c0b-4d7e-a631-816e02823985" providerId="AD" clId="Web-{3C478935-0E78-05A3-6C80-C9126ED91FEF}"/>
    <pc:docChg chg="addSld modSld sldOrd">
      <pc:chgData name="Zakiya Safi" userId="S::zakiya.safi@entelect.co.za::8f8d4b51-6c0b-4d7e-a631-816e02823985" providerId="AD" clId="Web-{3C478935-0E78-05A3-6C80-C9126ED91FEF}" dt="2020-11-26T09:39:25.126" v="351"/>
      <pc:docMkLst>
        <pc:docMk/>
      </pc:docMkLst>
      <pc:sldChg chg="addCm delCm">
        <pc:chgData name="Zakiya Safi" userId="S::zakiya.safi@entelect.co.za::8f8d4b51-6c0b-4d7e-a631-816e02823985" providerId="AD" clId="Web-{3C478935-0E78-05A3-6C80-C9126ED91FEF}" dt="2020-11-26T09:33:39.747" v="344"/>
        <pc:sldMkLst>
          <pc:docMk/>
          <pc:sldMk cId="0" sldId="260"/>
        </pc:sldMkLst>
      </pc:sldChg>
      <pc:sldChg chg="addCm">
        <pc:chgData name="Zakiya Safi" userId="S::zakiya.safi@entelect.co.za::8f8d4b51-6c0b-4d7e-a631-816e02823985" providerId="AD" clId="Web-{3C478935-0E78-05A3-6C80-C9126ED91FEF}" dt="2020-11-26T07:04:30.854" v="153"/>
        <pc:sldMkLst>
          <pc:docMk/>
          <pc:sldMk cId="0" sldId="263"/>
        </pc:sldMkLst>
      </pc:sldChg>
      <pc:sldChg chg="modSp addCm">
        <pc:chgData name="Zakiya Safi" userId="S::zakiya.safi@entelect.co.za::8f8d4b51-6c0b-4d7e-a631-816e02823985" providerId="AD" clId="Web-{3C478935-0E78-05A3-6C80-C9126ED91FEF}" dt="2020-11-26T06:49:52.110" v="124" actId="20577"/>
        <pc:sldMkLst>
          <pc:docMk/>
          <pc:sldMk cId="732304074" sldId="284"/>
        </pc:sldMkLst>
        <pc:spChg chg="mod">
          <ac:chgData name="Zakiya Safi" userId="S::zakiya.safi@entelect.co.za::8f8d4b51-6c0b-4d7e-a631-816e02823985" providerId="AD" clId="Web-{3C478935-0E78-05A3-6C80-C9126ED91FEF}" dt="2020-11-26T06:49:52.110" v="124" actId="20577"/>
          <ac:spMkLst>
            <pc:docMk/>
            <pc:sldMk cId="732304074" sldId="284"/>
            <ac:spMk id="151" creationId="{00000000-0000-0000-0000-000000000000}"/>
          </ac:spMkLst>
        </pc:spChg>
        <pc:spChg chg="mod">
          <ac:chgData name="Zakiya Safi" userId="S::zakiya.safi@entelect.co.za::8f8d4b51-6c0b-4d7e-a631-816e02823985" providerId="AD" clId="Web-{3C478935-0E78-05A3-6C80-C9126ED91FEF}" dt="2020-11-26T06:46:33.842" v="121" actId="20577"/>
          <ac:spMkLst>
            <pc:docMk/>
            <pc:sldMk cId="732304074" sldId="284"/>
            <ac:spMk id="152" creationId="{00000000-0000-0000-0000-000000000000}"/>
          </ac:spMkLst>
        </pc:spChg>
        <pc:picChg chg="mod">
          <ac:chgData name="Zakiya Safi" userId="S::zakiya.safi@entelect.co.za::8f8d4b51-6c0b-4d7e-a631-816e02823985" providerId="AD" clId="Web-{3C478935-0E78-05A3-6C80-C9126ED91FEF}" dt="2020-11-26T06:46:24.123" v="118" actId="1076"/>
          <ac:picMkLst>
            <pc:docMk/>
            <pc:sldMk cId="732304074" sldId="284"/>
            <ac:picMk id="3" creationId="{E9BBAA60-5A43-4D84-B39A-B164C214457D}"/>
          </ac:picMkLst>
        </pc:picChg>
      </pc:sldChg>
      <pc:sldChg chg="modSp">
        <pc:chgData name="Zakiya Safi" userId="S::zakiya.safi@entelect.co.za::8f8d4b51-6c0b-4d7e-a631-816e02823985" providerId="AD" clId="Web-{3C478935-0E78-05A3-6C80-C9126ED91FEF}" dt="2020-11-25T19:15:04.773" v="88" actId="20577"/>
        <pc:sldMkLst>
          <pc:docMk/>
          <pc:sldMk cId="1460760876" sldId="291"/>
        </pc:sldMkLst>
        <pc:spChg chg="mod">
          <ac:chgData name="Zakiya Safi" userId="S::zakiya.safi@entelect.co.za::8f8d4b51-6c0b-4d7e-a631-816e02823985" providerId="AD" clId="Web-{3C478935-0E78-05A3-6C80-C9126ED91FEF}" dt="2020-11-25T19:15:04.773" v="88" actId="20577"/>
          <ac:spMkLst>
            <pc:docMk/>
            <pc:sldMk cId="1460760876" sldId="291"/>
            <ac:spMk id="110" creationId="{00000000-0000-0000-0000-000000000000}"/>
          </ac:spMkLst>
        </pc:spChg>
      </pc:sldChg>
      <pc:sldChg chg="delSp modSp">
        <pc:chgData name="Zakiya Safi" userId="S::zakiya.safi@entelect.co.za::8f8d4b51-6c0b-4d7e-a631-816e02823985" providerId="AD" clId="Web-{3C478935-0E78-05A3-6C80-C9126ED91FEF}" dt="2020-11-25T18:52:50.958" v="81" actId="1076"/>
        <pc:sldMkLst>
          <pc:docMk/>
          <pc:sldMk cId="2069564923" sldId="294"/>
        </pc:sldMkLst>
        <pc:spChg chg="del">
          <ac:chgData name="Zakiya Safi" userId="S::zakiya.safi@entelect.co.za::8f8d4b51-6c0b-4d7e-a631-816e02823985" providerId="AD" clId="Web-{3C478935-0E78-05A3-6C80-C9126ED91FEF}" dt="2020-11-25T18:14:21.710" v="9"/>
          <ac:spMkLst>
            <pc:docMk/>
            <pc:sldMk cId="2069564923" sldId="294"/>
            <ac:spMk id="2" creationId="{277D9091-C4AD-492E-A660-10D65C59DCEC}"/>
          </ac:spMkLst>
        </pc:spChg>
        <pc:spChg chg="mod">
          <ac:chgData name="Zakiya Safi" userId="S::zakiya.safi@entelect.co.za::8f8d4b51-6c0b-4d7e-a631-816e02823985" providerId="AD" clId="Web-{3C478935-0E78-05A3-6C80-C9126ED91FEF}" dt="2020-11-25T18:12:38.568" v="5" actId="20577"/>
          <ac:spMkLst>
            <pc:docMk/>
            <pc:sldMk cId="2069564923" sldId="294"/>
            <ac:spMk id="109" creationId="{00000000-0000-0000-0000-000000000000}"/>
          </ac:spMkLst>
        </pc:spChg>
        <pc:picChg chg="mod">
          <ac:chgData name="Zakiya Safi" userId="S::zakiya.safi@entelect.co.za::8f8d4b51-6c0b-4d7e-a631-816e02823985" providerId="AD" clId="Web-{3C478935-0E78-05A3-6C80-C9126ED91FEF}" dt="2020-11-25T18:52:50.958" v="81" actId="1076"/>
          <ac:picMkLst>
            <pc:docMk/>
            <pc:sldMk cId="2069564923" sldId="294"/>
            <ac:picMk id="4" creationId="{AF1F052F-3ED2-4877-B7A2-7B91FB0FDBFA}"/>
          </ac:picMkLst>
        </pc:picChg>
      </pc:sldChg>
      <pc:sldChg chg="modSp">
        <pc:chgData name="Zakiya Safi" userId="S::zakiya.safi@entelect.co.za::8f8d4b51-6c0b-4d7e-a631-816e02823985" providerId="AD" clId="Web-{3C478935-0E78-05A3-6C80-C9126ED91FEF}" dt="2020-11-25T19:35:26.993" v="103" actId="20577"/>
        <pc:sldMkLst>
          <pc:docMk/>
          <pc:sldMk cId="2736748285" sldId="295"/>
        </pc:sldMkLst>
        <pc:spChg chg="mod">
          <ac:chgData name="Zakiya Safi" userId="S::zakiya.safi@entelect.co.za::8f8d4b51-6c0b-4d7e-a631-816e02823985" providerId="AD" clId="Web-{3C478935-0E78-05A3-6C80-C9126ED91FEF}" dt="2020-11-25T18:12:49.818" v="8" actId="20577"/>
          <ac:spMkLst>
            <pc:docMk/>
            <pc:sldMk cId="2736748285" sldId="295"/>
            <ac:spMk id="109" creationId="{00000000-0000-0000-0000-000000000000}"/>
          </ac:spMkLst>
        </pc:spChg>
        <pc:spChg chg="mod">
          <ac:chgData name="Zakiya Safi" userId="S::zakiya.safi@entelect.co.za::8f8d4b51-6c0b-4d7e-a631-816e02823985" providerId="AD" clId="Web-{3C478935-0E78-05A3-6C80-C9126ED91FEF}" dt="2020-11-25T19:35:26.993" v="103" actId="20577"/>
          <ac:spMkLst>
            <pc:docMk/>
            <pc:sldMk cId="2736748285" sldId="295"/>
            <ac:spMk id="110" creationId="{00000000-0000-0000-0000-000000000000}"/>
          </ac:spMkLst>
        </pc:spChg>
      </pc:sldChg>
      <pc:sldChg chg="addSp delSp modSp add replId">
        <pc:chgData name="Zakiya Safi" userId="S::zakiya.safi@entelect.co.za::8f8d4b51-6c0b-4d7e-a631-816e02823985" providerId="AD" clId="Web-{3C478935-0E78-05A3-6C80-C9126ED91FEF}" dt="2020-11-25T19:27:13.501" v="89" actId="1076"/>
        <pc:sldMkLst>
          <pc:docMk/>
          <pc:sldMk cId="871998605" sldId="297"/>
        </pc:sldMkLst>
        <pc:spChg chg="add mod">
          <ac:chgData name="Zakiya Safi" userId="S::zakiya.safi@entelect.co.za::8f8d4b51-6c0b-4d7e-a631-816e02823985" providerId="AD" clId="Web-{3C478935-0E78-05A3-6C80-C9126ED91FEF}" dt="2020-11-25T18:46:47.156" v="20" actId="20577"/>
          <ac:spMkLst>
            <pc:docMk/>
            <pc:sldMk cId="871998605" sldId="297"/>
            <ac:spMk id="3" creationId="{783B9A34-A7F9-4431-91A7-18B435E02698}"/>
          </ac:spMkLst>
        </pc:spChg>
        <pc:spChg chg="add del mod">
          <ac:chgData name="Zakiya Safi" userId="S::zakiya.safi@entelect.co.za::8f8d4b51-6c0b-4d7e-a631-816e02823985" providerId="AD" clId="Web-{3C478935-0E78-05A3-6C80-C9126ED91FEF}" dt="2020-11-25T18:47:14.922" v="27"/>
          <ac:spMkLst>
            <pc:docMk/>
            <pc:sldMk cId="871998605" sldId="297"/>
            <ac:spMk id="6" creationId="{991571D8-42D9-42C9-943F-045EE16DE01F}"/>
          </ac:spMkLst>
        </pc:spChg>
        <pc:spChg chg="add del">
          <ac:chgData name="Zakiya Safi" userId="S::zakiya.safi@entelect.co.za::8f8d4b51-6c0b-4d7e-a631-816e02823985" providerId="AD" clId="Web-{3C478935-0E78-05A3-6C80-C9126ED91FEF}" dt="2020-11-25T18:14:43.257" v="14"/>
          <ac:spMkLst>
            <pc:docMk/>
            <pc:sldMk cId="871998605" sldId="297"/>
            <ac:spMk id="7" creationId="{991571D8-42D9-42C9-943F-045EE16DE01F}"/>
          </ac:spMkLst>
        </pc:spChg>
        <pc:spChg chg="del">
          <ac:chgData name="Zakiya Safi" userId="S::zakiya.safi@entelect.co.za::8f8d4b51-6c0b-4d7e-a631-816e02823985" providerId="AD" clId="Web-{3C478935-0E78-05A3-6C80-C9126ED91FEF}" dt="2020-11-25T18:46:29.843" v="15"/>
          <ac:spMkLst>
            <pc:docMk/>
            <pc:sldMk cId="871998605" sldId="297"/>
            <ac:spMk id="109" creationId="{00000000-0000-0000-0000-000000000000}"/>
          </ac:spMkLst>
        </pc:spChg>
        <pc:spChg chg="mod">
          <ac:chgData name="Zakiya Safi" userId="S::zakiya.safi@entelect.co.za::8f8d4b51-6c0b-4d7e-a631-816e02823985" providerId="AD" clId="Web-{3C478935-0E78-05A3-6C80-C9126ED91FEF}" dt="2020-11-25T18:52:23.114" v="77" actId="14100"/>
          <ac:spMkLst>
            <pc:docMk/>
            <pc:sldMk cId="871998605" sldId="297"/>
            <ac:spMk id="110" creationId="{00000000-0000-0000-0000-000000000000}"/>
          </ac:spMkLst>
        </pc:spChg>
        <pc:picChg chg="add mod">
          <ac:chgData name="Zakiya Safi" userId="S::zakiya.safi@entelect.co.za::8f8d4b51-6c0b-4d7e-a631-816e02823985" providerId="AD" clId="Web-{3C478935-0E78-05A3-6C80-C9126ED91FEF}" dt="2020-11-25T19:27:13.501" v="89" actId="1076"/>
          <ac:picMkLst>
            <pc:docMk/>
            <pc:sldMk cId="871998605" sldId="297"/>
            <ac:picMk id="4" creationId="{AE7094FA-7CEB-450C-A218-31C99CB2CE2C}"/>
          </ac:picMkLst>
        </pc:picChg>
        <pc:picChg chg="del">
          <ac:chgData name="Zakiya Safi" userId="S::zakiya.safi@entelect.co.za::8f8d4b51-6c0b-4d7e-a631-816e02823985" providerId="AD" clId="Web-{3C478935-0E78-05A3-6C80-C9126ED91FEF}" dt="2020-11-25T18:14:32.648" v="11"/>
          <ac:picMkLst>
            <pc:docMk/>
            <pc:sldMk cId="871998605" sldId="297"/>
            <ac:picMk id="4" creationId="{AF1F052F-3ED2-4877-B7A2-7B91FB0FDBFA}"/>
          </ac:picMkLst>
        </pc:picChg>
      </pc:sldChg>
      <pc:sldChg chg="modSp">
        <pc:chgData name="Zakiya Safi" userId="S::zakiya.safi@entelect.co.za::8f8d4b51-6c0b-4d7e-a631-816e02823985" providerId="AD" clId="Web-{3C478935-0E78-05A3-6C80-C9126ED91FEF}" dt="2020-11-26T07:12:59.704" v="300" actId="20577"/>
        <pc:sldMkLst>
          <pc:docMk/>
          <pc:sldMk cId="1587003251" sldId="298"/>
        </pc:sldMkLst>
        <pc:spChg chg="mod">
          <ac:chgData name="Zakiya Safi" userId="S::zakiya.safi@entelect.co.za::8f8d4b51-6c0b-4d7e-a631-816e02823985" providerId="AD" clId="Web-{3C478935-0E78-05A3-6C80-C9126ED91FEF}" dt="2020-11-26T07:12:59.704" v="300" actId="20577"/>
          <ac:spMkLst>
            <pc:docMk/>
            <pc:sldMk cId="1587003251" sldId="298"/>
            <ac:spMk id="151" creationId="{00000000-0000-0000-0000-000000000000}"/>
          </ac:spMkLst>
        </pc:spChg>
        <pc:picChg chg="mod">
          <ac:chgData name="Zakiya Safi" userId="S::zakiya.safi@entelect.co.za::8f8d4b51-6c0b-4d7e-a631-816e02823985" providerId="AD" clId="Web-{3C478935-0E78-05A3-6C80-C9126ED91FEF}" dt="2020-11-26T07:12:42.563" v="296" actId="1076"/>
          <ac:picMkLst>
            <pc:docMk/>
            <pc:sldMk cId="1587003251" sldId="298"/>
            <ac:picMk id="3" creationId="{5603340A-0041-40C0-A0DF-4ADA4741340B}"/>
          </ac:picMkLst>
        </pc:picChg>
      </pc:sldChg>
      <pc:sldChg chg="delSp modSp addCm">
        <pc:chgData name="Zakiya Safi" userId="S::zakiya.safi@entelect.co.za::8f8d4b51-6c0b-4d7e-a631-816e02823985" providerId="AD" clId="Web-{3C478935-0E78-05A3-6C80-C9126ED91FEF}" dt="2020-11-26T09:36:18.483" v="350" actId="1076"/>
        <pc:sldMkLst>
          <pc:docMk/>
          <pc:sldMk cId="3657148413" sldId="299"/>
        </pc:sldMkLst>
        <pc:spChg chg="del">
          <ac:chgData name="Zakiya Safi" userId="S::zakiya.safi@entelect.co.za::8f8d4b51-6c0b-4d7e-a631-816e02823985" providerId="AD" clId="Web-{3C478935-0E78-05A3-6C80-C9126ED91FEF}" dt="2020-11-26T09:35:54.889" v="345"/>
          <ac:spMkLst>
            <pc:docMk/>
            <pc:sldMk cId="3657148413" sldId="299"/>
            <ac:spMk id="151" creationId="{00000000-0000-0000-0000-000000000000}"/>
          </ac:spMkLst>
        </pc:spChg>
        <pc:spChg chg="mod">
          <ac:chgData name="Zakiya Safi" userId="S::zakiya.safi@entelect.co.za::8f8d4b51-6c0b-4d7e-a631-816e02823985" providerId="AD" clId="Web-{3C478935-0E78-05A3-6C80-C9126ED91FEF}" dt="2020-11-26T09:36:08.750" v="348" actId="1076"/>
          <ac:spMkLst>
            <pc:docMk/>
            <pc:sldMk cId="3657148413" sldId="299"/>
            <ac:spMk id="152" creationId="{00000000-0000-0000-0000-000000000000}"/>
          </ac:spMkLst>
        </pc:spChg>
        <pc:picChg chg="mod">
          <ac:chgData name="Zakiya Safi" userId="S::zakiya.safi@entelect.co.za::8f8d4b51-6c0b-4d7e-a631-816e02823985" providerId="AD" clId="Web-{3C478935-0E78-05A3-6C80-C9126ED91FEF}" dt="2020-11-26T09:36:18.483" v="350" actId="1076"/>
          <ac:picMkLst>
            <pc:docMk/>
            <pc:sldMk cId="3657148413" sldId="299"/>
            <ac:picMk id="14" creationId="{2EC47DFB-93CA-46D6-9754-5EC151EFCE65}"/>
          </ac:picMkLst>
        </pc:picChg>
      </pc:sldChg>
      <pc:sldChg chg="addSp modSp">
        <pc:chgData name="Zakiya Safi" userId="S::zakiya.safi@entelect.co.za::8f8d4b51-6c0b-4d7e-a631-816e02823985" providerId="AD" clId="Web-{3C478935-0E78-05A3-6C80-C9126ED91FEF}" dt="2020-11-26T07:14:07.267" v="311" actId="20577"/>
        <pc:sldMkLst>
          <pc:docMk/>
          <pc:sldMk cId="3823115817" sldId="300"/>
        </pc:sldMkLst>
        <pc:spChg chg="mod">
          <ac:chgData name="Zakiya Safi" userId="S::zakiya.safi@entelect.co.za::8f8d4b51-6c0b-4d7e-a631-816e02823985" providerId="AD" clId="Web-{3C478935-0E78-05A3-6C80-C9126ED91FEF}" dt="2020-11-26T07:14:07.267" v="311" actId="20577"/>
          <ac:spMkLst>
            <pc:docMk/>
            <pc:sldMk cId="3823115817" sldId="300"/>
            <ac:spMk id="151" creationId="{00000000-0000-0000-0000-000000000000}"/>
          </ac:spMkLst>
        </pc:spChg>
        <pc:spChg chg="mod">
          <ac:chgData name="Zakiya Safi" userId="S::zakiya.safi@entelect.co.za::8f8d4b51-6c0b-4d7e-a631-816e02823985" providerId="AD" clId="Web-{3C478935-0E78-05A3-6C80-C9126ED91FEF}" dt="2020-11-26T07:13:46.642" v="309" actId="20577"/>
          <ac:spMkLst>
            <pc:docMk/>
            <pc:sldMk cId="3823115817" sldId="300"/>
            <ac:spMk id="152" creationId="{00000000-0000-0000-0000-000000000000}"/>
          </ac:spMkLst>
        </pc:spChg>
        <pc:picChg chg="add mod modCrop">
          <ac:chgData name="Zakiya Safi" userId="S::zakiya.safi@entelect.co.za::8f8d4b51-6c0b-4d7e-a631-816e02823985" providerId="AD" clId="Web-{3C478935-0E78-05A3-6C80-C9126ED91FEF}" dt="2020-11-26T06:57:22.818" v="144" actId="1076"/>
          <ac:picMkLst>
            <pc:docMk/>
            <pc:sldMk cId="3823115817" sldId="300"/>
            <ac:picMk id="2" creationId="{65BD7101-AEFA-4831-BCB1-12F8676A82C3}"/>
          </ac:picMkLst>
        </pc:picChg>
      </pc:sldChg>
      <pc:sldChg chg="addSp delSp modSp addCm">
        <pc:chgData name="Zakiya Safi" userId="S::zakiya.safi@entelect.co.za::8f8d4b51-6c0b-4d7e-a631-816e02823985" providerId="AD" clId="Web-{3C478935-0E78-05A3-6C80-C9126ED91FEF}" dt="2020-11-26T07:14:20.127" v="314" actId="20577"/>
        <pc:sldMkLst>
          <pc:docMk/>
          <pc:sldMk cId="448455890" sldId="301"/>
        </pc:sldMkLst>
        <pc:spChg chg="mod">
          <ac:chgData name="Zakiya Safi" userId="S::zakiya.safi@entelect.co.za::8f8d4b51-6c0b-4d7e-a631-816e02823985" providerId="AD" clId="Web-{3C478935-0E78-05A3-6C80-C9126ED91FEF}" dt="2020-11-26T07:14:20.127" v="314" actId="20577"/>
          <ac:spMkLst>
            <pc:docMk/>
            <pc:sldMk cId="448455890" sldId="301"/>
            <ac:spMk id="151" creationId="{00000000-0000-0000-0000-000000000000}"/>
          </ac:spMkLst>
        </pc:spChg>
        <pc:picChg chg="add del mod">
          <ac:chgData name="Zakiya Safi" userId="S::zakiya.safi@entelect.co.za::8f8d4b51-6c0b-4d7e-a631-816e02823985" providerId="AD" clId="Web-{3C478935-0E78-05A3-6C80-C9126ED91FEF}" dt="2020-11-26T06:59:56.945" v="148"/>
          <ac:picMkLst>
            <pc:docMk/>
            <pc:sldMk cId="448455890" sldId="301"/>
            <ac:picMk id="2" creationId="{25613933-FABA-4631-8B3B-97FE75511A30}"/>
          </ac:picMkLst>
        </pc:picChg>
        <pc:picChg chg="add mod">
          <ac:chgData name="Zakiya Safi" userId="S::zakiya.safi@entelect.co.za::8f8d4b51-6c0b-4d7e-a631-816e02823985" providerId="AD" clId="Web-{3C478935-0E78-05A3-6C80-C9126ED91FEF}" dt="2020-11-26T07:03:34.947" v="152" actId="1076"/>
          <ac:picMkLst>
            <pc:docMk/>
            <pc:sldMk cId="448455890" sldId="301"/>
            <ac:picMk id="3" creationId="{76C08471-3393-4C21-A843-06347F20A381}"/>
          </ac:picMkLst>
        </pc:picChg>
      </pc:sldChg>
      <pc:sldChg chg="addCm">
        <pc:chgData name="Zakiya Safi" userId="S::zakiya.safi@entelect.co.za::8f8d4b51-6c0b-4d7e-a631-816e02823985" providerId="AD" clId="Web-{3C478935-0E78-05A3-6C80-C9126ED91FEF}" dt="2020-11-26T06:42:34.261" v="108"/>
        <pc:sldMkLst>
          <pc:docMk/>
          <pc:sldMk cId="2567196096" sldId="303"/>
        </pc:sldMkLst>
      </pc:sldChg>
      <pc:sldChg chg="addSp delSp modSp addCm">
        <pc:chgData name="Zakiya Safi" userId="S::zakiya.safi@entelect.co.za::8f8d4b51-6c0b-4d7e-a631-816e02823985" providerId="AD" clId="Web-{3C478935-0E78-05A3-6C80-C9126ED91FEF}" dt="2020-11-26T09:39:25.126" v="351"/>
        <pc:sldMkLst>
          <pc:docMk/>
          <pc:sldMk cId="3920251474" sldId="304"/>
        </pc:sldMkLst>
        <pc:spChg chg="mod">
          <ac:chgData name="Zakiya Safi" userId="S::zakiya.safi@entelect.co.za::8f8d4b51-6c0b-4d7e-a631-816e02823985" providerId="AD" clId="Web-{3C478935-0E78-05A3-6C80-C9126ED91FEF}" dt="2020-11-26T07:15:03.096" v="318" actId="20577"/>
          <ac:spMkLst>
            <pc:docMk/>
            <pc:sldMk cId="3920251474" sldId="304"/>
            <ac:spMk id="151" creationId="{00000000-0000-0000-0000-000000000000}"/>
          </ac:spMkLst>
        </pc:spChg>
        <pc:picChg chg="add del mod">
          <ac:chgData name="Zakiya Safi" userId="S::zakiya.safi@entelect.co.za::8f8d4b51-6c0b-4d7e-a631-816e02823985" providerId="AD" clId="Web-{3C478935-0E78-05A3-6C80-C9126ED91FEF}" dt="2020-11-26T08:30:30.370" v="338"/>
          <ac:picMkLst>
            <pc:docMk/>
            <pc:sldMk cId="3920251474" sldId="304"/>
            <ac:picMk id="2" creationId="{66A9EEFC-5603-4E20-A307-B774E1997D89}"/>
          </ac:picMkLst>
        </pc:picChg>
        <pc:picChg chg="add del mod">
          <ac:chgData name="Zakiya Safi" userId="S::zakiya.safi@entelect.co.za::8f8d4b51-6c0b-4d7e-a631-816e02823985" providerId="AD" clId="Web-{3C478935-0E78-05A3-6C80-C9126ED91FEF}" dt="2020-11-26T06:54:15.878" v="130"/>
          <ac:picMkLst>
            <pc:docMk/>
            <pc:sldMk cId="3920251474" sldId="304"/>
            <ac:picMk id="2" creationId="{A49511DA-062B-4677-8527-B706F7057F09}"/>
          </ac:picMkLst>
        </pc:picChg>
        <pc:picChg chg="add mod">
          <ac:chgData name="Zakiya Safi" userId="S::zakiya.safi@entelect.co.za::8f8d4b51-6c0b-4d7e-a631-816e02823985" providerId="AD" clId="Web-{3C478935-0E78-05A3-6C80-C9126ED91FEF}" dt="2020-11-26T08:29:52.557" v="334" actId="1076"/>
          <ac:picMkLst>
            <pc:docMk/>
            <pc:sldMk cId="3920251474" sldId="304"/>
            <ac:picMk id="4" creationId="{0B370EDC-09C1-41AA-89C7-62F8FAE6B761}"/>
          </ac:picMkLst>
        </pc:picChg>
        <pc:picChg chg="add mod">
          <ac:chgData name="Zakiya Safi" userId="S::zakiya.safi@entelect.co.za::8f8d4b51-6c0b-4d7e-a631-816e02823985" providerId="AD" clId="Web-{3C478935-0E78-05A3-6C80-C9126ED91FEF}" dt="2020-11-26T08:30:31.761" v="341" actId="1076"/>
          <ac:picMkLst>
            <pc:docMk/>
            <pc:sldMk cId="3920251474" sldId="304"/>
            <ac:picMk id="5" creationId="{477C05BA-1499-4798-8583-945F0CB578DE}"/>
          </ac:picMkLst>
        </pc:picChg>
      </pc:sldChg>
      <pc:sldChg chg="modSp">
        <pc:chgData name="Zakiya Safi" userId="S::zakiya.safi@entelect.co.za::8f8d4b51-6c0b-4d7e-a631-816e02823985" providerId="AD" clId="Web-{3C478935-0E78-05A3-6C80-C9126ED91FEF}" dt="2020-11-26T07:15:38.862" v="333" actId="1076"/>
        <pc:sldMkLst>
          <pc:docMk/>
          <pc:sldMk cId="414027341" sldId="305"/>
        </pc:sldMkLst>
        <pc:spChg chg="mod">
          <ac:chgData name="Zakiya Safi" userId="S::zakiya.safi@entelect.co.za::8f8d4b51-6c0b-4d7e-a631-816e02823985" providerId="AD" clId="Web-{3C478935-0E78-05A3-6C80-C9126ED91FEF}" dt="2020-11-26T07:15:20.112" v="330" actId="20577"/>
          <ac:spMkLst>
            <pc:docMk/>
            <pc:sldMk cId="414027341" sldId="305"/>
            <ac:spMk id="3" creationId="{783B9A34-A7F9-4431-91A7-18B435E02698}"/>
          </ac:spMkLst>
        </pc:spChg>
        <pc:spChg chg="mod">
          <ac:chgData name="Zakiya Safi" userId="S::zakiya.safi@entelect.co.za::8f8d4b51-6c0b-4d7e-a631-816e02823985" providerId="AD" clId="Web-{3C478935-0E78-05A3-6C80-C9126ED91FEF}" dt="2020-11-26T07:15:37.284" v="332" actId="1076"/>
          <ac:spMkLst>
            <pc:docMk/>
            <pc:sldMk cId="414027341" sldId="305"/>
            <ac:spMk id="5" creationId="{138AE319-AE8D-4EFA-8BF5-3E2A4077E2E2}"/>
          </ac:spMkLst>
        </pc:spChg>
        <pc:picChg chg="mod">
          <ac:chgData name="Zakiya Safi" userId="S::zakiya.safi@entelect.co.za::8f8d4b51-6c0b-4d7e-a631-816e02823985" providerId="AD" clId="Web-{3C478935-0E78-05A3-6C80-C9126ED91FEF}" dt="2020-11-26T07:15:38.862" v="333" actId="1076"/>
          <ac:picMkLst>
            <pc:docMk/>
            <pc:sldMk cId="414027341" sldId="305"/>
            <ac:picMk id="7" creationId="{8F57A469-2E82-4284-BA9F-ED34AB4B0BDD}"/>
          </ac:picMkLst>
        </pc:picChg>
      </pc:sldChg>
      <pc:sldChg chg="addSp delSp modSp add ord replId">
        <pc:chgData name="Zakiya Safi" userId="S::zakiya.safi@entelect.co.za::8f8d4b51-6c0b-4d7e-a631-816e02823985" providerId="AD" clId="Web-{3C478935-0E78-05A3-6C80-C9126ED91FEF}" dt="2020-11-26T07:15:26.346" v="331" actId="20577"/>
        <pc:sldMkLst>
          <pc:docMk/>
          <pc:sldMk cId="2757598688" sldId="307"/>
        </pc:sldMkLst>
        <pc:spChg chg="add mod">
          <ac:chgData name="Zakiya Safi" userId="S::zakiya.safi@entelect.co.za::8f8d4b51-6c0b-4d7e-a631-816e02823985" providerId="AD" clId="Web-{3C478935-0E78-05A3-6C80-C9126ED91FEF}" dt="2020-11-26T07:15:26.346" v="331" actId="20577"/>
          <ac:spMkLst>
            <pc:docMk/>
            <pc:sldMk cId="2757598688" sldId="307"/>
            <ac:spMk id="2" creationId="{EFDB2FD3-A118-4CAB-A043-0CCC0829E778}"/>
          </ac:spMkLst>
        </pc:spChg>
        <pc:spChg chg="del mod">
          <ac:chgData name="Zakiya Safi" userId="S::zakiya.safi@entelect.co.za::8f8d4b51-6c0b-4d7e-a631-816e02823985" providerId="AD" clId="Web-{3C478935-0E78-05A3-6C80-C9126ED91FEF}" dt="2020-11-26T07:07:25.138" v="186"/>
          <ac:spMkLst>
            <pc:docMk/>
            <pc:sldMk cId="2757598688" sldId="307"/>
            <ac:spMk id="3" creationId="{783B9A34-A7F9-4431-91A7-18B435E02698}"/>
          </ac:spMkLst>
        </pc:spChg>
        <pc:spChg chg="mod">
          <ac:chgData name="Zakiya Safi" userId="S::zakiya.safi@entelect.co.za::8f8d4b51-6c0b-4d7e-a631-816e02823985" providerId="AD" clId="Web-{3C478935-0E78-05A3-6C80-C9126ED91FEF}" dt="2020-11-26T07:09:57.702" v="285" actId="20577"/>
          <ac:spMkLst>
            <pc:docMk/>
            <pc:sldMk cId="2757598688" sldId="307"/>
            <ac:spMk id="110" creationId="{00000000-0000-0000-0000-000000000000}"/>
          </ac:spMkLst>
        </pc:spChg>
        <pc:picChg chg="del">
          <ac:chgData name="Zakiya Safi" userId="S::zakiya.safi@entelect.co.za::8f8d4b51-6c0b-4d7e-a631-816e02823985" providerId="AD" clId="Web-{3C478935-0E78-05A3-6C80-C9126ED91FEF}" dt="2020-11-26T07:07:06.637" v="161"/>
          <ac:picMkLst>
            <pc:docMk/>
            <pc:sldMk cId="2757598688" sldId="307"/>
            <ac:picMk id="4" creationId="{AE7094FA-7CEB-450C-A218-31C99CB2CE2C}"/>
          </ac:picMkLst>
        </pc:picChg>
        <pc:picChg chg="add mod">
          <ac:chgData name="Zakiya Safi" userId="S::zakiya.safi@entelect.co.za::8f8d4b51-6c0b-4d7e-a631-816e02823985" providerId="AD" clId="Web-{3C478935-0E78-05A3-6C80-C9126ED91FEF}" dt="2020-11-26T07:10:38.265" v="290" actId="1076"/>
          <ac:picMkLst>
            <pc:docMk/>
            <pc:sldMk cId="2757598688" sldId="307"/>
            <ac:picMk id="5" creationId="{9095B1AE-B590-4C74-B7A9-2DEBD7153798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5T22:47:15.733" idx="5">
    <p:pos x="5654" y="1299"/>
    <p:text>this picture is quite a lot of info
</p:text>
    <p:extLst>
      <p:ext uri="{C676402C-5697-4E1C-873F-D02D1690AC5C}">
        <p15:threadingInfo xmlns:p15="http://schemas.microsoft.com/office/powerpoint/2012/main" timeZoneBias="480"/>
      </p:ext>
    </p:extLst>
  </p:cm>
  <p:cm authorId="2" dt="2020-11-26T11:05:55.293" idx="3">
    <p:pos x="5654" y="1395"/>
    <p:text>Its just examples....Will look for a better one maybe</p:text>
    <p:extLst>
      <p:ext uri="{C676402C-5697-4E1C-873F-D02D1690AC5C}">
        <p15:threadingInfo xmlns:p15="http://schemas.microsoft.com/office/powerpoint/2012/main" timeZoneBias="-120">
          <p15:parentCm authorId="1" idx="5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5T22:50:09.454" idx="6">
    <p:pos x="4864" y="1549"/>
    <p:text>can this text be summarized?
</p:text>
    <p:extLst>
      <p:ext uri="{C676402C-5697-4E1C-873F-D02D1690AC5C}">
        <p15:threadingInfo xmlns:p15="http://schemas.microsoft.com/office/powerpoint/2012/main" timeZoneBias="480"/>
      </p:ext>
    </p:extLst>
  </p:cm>
  <p:cm authorId="2" dt="2020-11-26T10:59:05.379" idx="1">
    <p:pos x="4864" y="1645"/>
    <p:text>No, I think this is fine</p:text>
    <p:extLst>
      <p:ext uri="{C676402C-5697-4E1C-873F-D02D1690AC5C}">
        <p15:threadingInfo xmlns:p15="http://schemas.microsoft.com/office/powerpoint/2012/main" timeZoneBias="-120">
          <p15:parentCm authorId="1" idx="6"/>
        </p15:threadingInfo>
      </p:ext>
    </p:extLst>
  </p:cm>
  <p:cm authorId="1" dt="2020-11-26T01:33:39.747" idx="10">
    <p:pos x="4960" y="1645"/>
    <p:text>....development processes” Software engineering community​
Not sure what the last 3 words are? should they be part of this sentence?
</p:text>
    <p:extLst>
      <p:ext uri="{C676402C-5697-4E1C-873F-D02D1690AC5C}">
        <p15:threadingInfo xmlns:p15="http://schemas.microsoft.com/office/powerpoint/2012/main" timeZoneBias="480"/>
      </p:ext>
    </p:extLst>
  </p:cm>
  <p:cm authorId="2" dt="2020-11-26T17:20:15.483" idx="6">
    <p:pos x="4960" y="1741"/>
    <p:text>Removed that</p:text>
    <p:extLst>
      <p:ext uri="{C676402C-5697-4E1C-873F-D02D1690AC5C}">
        <p15:threadingInfo xmlns:p15="http://schemas.microsoft.com/office/powerpoint/2012/main" timeZoneBias="-120">
          <p15:parentCm authorId="1" idx="10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5T22:42:34.261" idx="1">
    <p:pos x="5654" y="70"/>
    <p:text>This pic
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5T22:52:03.720" idx="7">
    <p:pos x="10" y="10"/>
    <p:text>does this slide need a title? 
</p:text>
    <p:extLst>
      <p:ext uri="{C676402C-5697-4E1C-873F-D02D1690AC5C}">
        <p15:threadingInfo xmlns:p15="http://schemas.microsoft.com/office/powerpoint/2012/main" timeZoneBias="480"/>
      </p:ext>
    </p:extLst>
  </p:cm>
  <p:cm authorId="2" dt="2020-11-26T11:04:28.935" idx="2">
    <p:pos x="10" y="106"/>
    <p:text>no</p:text>
    <p:extLst>
      <p:ext uri="{C676402C-5697-4E1C-873F-D02D1690AC5C}">
        <p15:threadingInfo xmlns:p15="http://schemas.microsoft.com/office/powerpoint/2012/main" timeZoneBias="-120">
          <p15:parentCm authorId="1" idx="7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5T22:42:46.886" idx="2">
    <p:pos x="5659" y="684"/>
    <p:text>this pic
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5T22:43:28.980" idx="3">
    <p:pos x="10" y="10"/>
    <p:text>please try to summarize the heading and content here
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25T22:44:00.246" idx="4">
    <p:pos x="4759" y="816"/>
    <p:text>is the smiley face supposed to be here :) 
</p:text>
    <p:extLst>
      <p:ext uri="{C676402C-5697-4E1C-873F-D02D1690AC5C}">
        <p15:threadingInfo xmlns:p15="http://schemas.microsoft.com/office/powerpoint/2012/main" timeZoneBias="480"/>
      </p:ext>
    </p:extLst>
  </p:cm>
  <p:cm authorId="2" dt="2020-11-26T11:08:43.803" idx="5">
    <p:pos x="4759" y="912"/>
    <p:text>reminds me to mentioned that the participants can look these up for themselves</p:text>
    <p:extLst>
      <p:ext uri="{C676402C-5697-4E1C-873F-D02D1690AC5C}">
        <p15:threadingInfo xmlns:p15="http://schemas.microsoft.com/office/powerpoint/2012/main" timeZoneBias="-120">
          <p15:parentCm authorId="1" idx="4"/>
        </p15:threadingInfo>
      </p:ext>
    </p:extLst>
  </p:cm>
  <p:cm authorId="1" dt="2020-11-26T01:39:25.126" idx="11">
    <p:pos x="4759" y="1008"/>
    <p:text>Maybe add to your notes instead? 
</p:text>
    <p:extLst>
      <p:ext uri="{C676402C-5697-4E1C-873F-D02D1690AC5C}">
        <p15:threadingInfo xmlns:p15="http://schemas.microsoft.com/office/powerpoint/2012/main" timeZoneBias="480">
          <p15:parentCm authorId="1" idx="4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319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299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91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013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742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25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072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368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987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910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331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021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8179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341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088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137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18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875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45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967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119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215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tx1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tx1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room&#10;&#10;Description automatically generated">
            <a:extLst>
              <a:ext uri="{FF2B5EF4-FFF2-40B4-BE49-F238E27FC236}">
                <a16:creationId xmlns:a16="http://schemas.microsoft.com/office/drawing/2014/main" id="{0CC8060C-8274-4571-81E7-52AE9D5CC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1024" y="46966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527177" y="-550510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0" name="Google Shape;20;p3"/>
          <p:cNvSpPr/>
          <p:nvPr/>
        </p:nvSpPr>
        <p:spPr>
          <a:xfrm rot="-5400000">
            <a:off x="695075" y="986571"/>
            <a:ext cx="995100" cy="1066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tx1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8365300" y="1345300"/>
            <a:ext cx="0" cy="1696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4525702" y="-2134011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5400000">
            <a:off x="7048175" y="2866905"/>
            <a:ext cx="1285500" cy="13773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tx1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921200" y="1509206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chemeClr val="tx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413600" y="2466600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 sz="2400" b="1">
                <a:solidFill>
                  <a:schemeClr val="tx1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b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1"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3954441" y="1078293"/>
            <a:ext cx="1212106" cy="1158543"/>
            <a:chOff x="3754950" y="1132925"/>
            <a:chExt cx="1580939" cy="1544725"/>
          </a:xfrm>
        </p:grpSpPr>
        <p:sp>
          <p:nvSpPr>
            <p:cNvPr id="30" name="Google Shape;30;p4"/>
            <p:cNvSpPr/>
            <p:nvPr/>
          </p:nvSpPr>
          <p:spPr>
            <a:xfrm>
              <a:off x="3907350" y="1285321"/>
              <a:ext cx="1329300" cy="1329300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3754950" y="1132925"/>
              <a:ext cx="1480500" cy="148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Google Shape;32;p4"/>
            <p:cNvCxnSpPr>
              <a:endCxn id="30" idx="1"/>
            </p:cNvCxnSpPr>
            <p:nvPr/>
          </p:nvCxnSpPr>
          <p:spPr>
            <a:xfrm>
              <a:off x="3890221" y="1267893"/>
              <a:ext cx="211800" cy="2121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5335889" y="1276425"/>
              <a:ext cx="0" cy="1393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sp>
          <p:nvSpPr>
            <p:cNvPr id="34" name="Google Shape;34;p4"/>
            <p:cNvSpPr/>
            <p:nvPr/>
          </p:nvSpPr>
          <p:spPr>
            <a:xfrm>
              <a:off x="4222975" y="1683233"/>
              <a:ext cx="698050" cy="5499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bg1"/>
                  </a:solidFill>
                  <a:latin typeface="Arial"/>
                </a:rPr>
                <a:t>“</a:t>
              </a:r>
            </a:p>
          </p:txBody>
        </p:sp>
        <p:cxnSp>
          <p:nvCxnSpPr>
            <p:cNvPr id="35" name="Google Shape;35;p4"/>
            <p:cNvCxnSpPr>
              <a:stCxn id="30" idx="5"/>
            </p:cNvCxnSpPr>
            <p:nvPr/>
          </p:nvCxnSpPr>
          <p:spPr>
            <a:xfrm>
              <a:off x="5041979" y="2419950"/>
              <a:ext cx="253800" cy="2577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4"/>
            <p:cNvCxnSpPr/>
            <p:nvPr/>
          </p:nvCxnSpPr>
          <p:spPr>
            <a:xfrm>
              <a:off x="4244700" y="1591869"/>
              <a:ext cx="6546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>
                <a:solidFill>
                  <a:schemeClr val="tx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>
                <a:solidFill>
                  <a:schemeClr val="tx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>
                <a:solidFill>
                  <a:schemeClr val="tx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457200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>
                <a:solidFill>
                  <a:schemeClr val="tx1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3223964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>
                <a:solidFill>
                  <a:schemeClr val="tx1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5990727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>
                <a:solidFill>
                  <a:schemeClr val="tx1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0"/>
            <a:ext cx="9141767" cy="5143500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C5D3C4-36CB-4580-AFDC-28C44108C08A}"/>
              </a:ext>
            </a:extLst>
          </p:cNvPr>
          <p:cNvSpPr/>
          <p:nvPr userDrawn="1"/>
        </p:nvSpPr>
        <p:spPr>
          <a:xfrm>
            <a:off x="91700" y="96300"/>
            <a:ext cx="8960600" cy="4945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cid:0f683c6c-4397-4ec2-88a3-9e206aacdb3b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80698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5800"/>
              <a:t>LET'S GET AGILE!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11299" y="493832"/>
            <a:ext cx="6184729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/>
              <a:t>DEVELOPMENT OF LIGHTW</a:t>
            </a:r>
            <a:r>
              <a:rPr lang="en-ZA" sz="2400" b="1"/>
              <a:t>EIGHT METHODOLOGIES IN THE 1990S</a:t>
            </a:r>
            <a:endParaRPr lang="en-US" sz="2400" b="1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280800" y="1190616"/>
            <a:ext cx="5877953" cy="3733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ZA" sz="2000"/>
              <a:t>	</a:t>
            </a:r>
          </a:p>
          <a:p>
            <a:pPr marL="0" indent="0">
              <a:buNone/>
            </a:pPr>
            <a:r>
              <a:rPr lang="en-ZA" sz="2000"/>
              <a:t>		What is it?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"A </a:t>
            </a:r>
            <a:r>
              <a:rPr lang="en-US" sz="2000" b="1"/>
              <a:t>lightweight methodology</a:t>
            </a:r>
            <a:r>
              <a:rPr lang="en-US" sz="2000"/>
              <a:t> is a software development method that has only a few rules"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2000"/>
              <a:t>Extreme Programming(XP),Scrum, Rapid Application Development(RAD), Feature-Driven Development</a:t>
            </a:r>
            <a:endParaRPr lang="en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ZA" sz="2000"/>
          </a:p>
          <a:p>
            <a:pPr marL="0" indent="0">
              <a:buNone/>
            </a:pPr>
            <a:endParaRPr lang="en"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10</a:t>
            </a:fld>
            <a:endParaRPr/>
          </a:p>
        </p:txBody>
      </p:sp>
      <p:pic>
        <p:nvPicPr>
          <p:cNvPr id="8" name="Picture 2" descr="A picture containing shirt&#10;&#10;Description automatically generated">
            <a:extLst>
              <a:ext uri="{FF2B5EF4-FFF2-40B4-BE49-F238E27FC236}">
                <a16:creationId xmlns:a16="http://schemas.microsoft.com/office/drawing/2014/main" id="{DD7D0A08-779A-4612-BC91-D41EA4802B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30" t="11818" r="22047" b="11818"/>
          <a:stretch/>
        </p:blipFill>
        <p:spPr>
          <a:xfrm>
            <a:off x="6194005" y="1402863"/>
            <a:ext cx="2539303" cy="233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15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/>
              <a:t>THE START OF THE AGILE MOVEMENT</a:t>
            </a: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410692" y="1190616"/>
            <a:ext cx="5911375" cy="3733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1800"/>
              <a:t>In 2000s</a:t>
            </a:r>
          </a:p>
          <a:p>
            <a:pPr marL="0" lvl="0" indent="0">
              <a:buNone/>
            </a:pPr>
            <a:r>
              <a:rPr lang="en" sz="1800"/>
              <a:t>The represe</a:t>
            </a:r>
            <a:r>
              <a:rPr lang="en-ZA" sz="1800" err="1"/>
              <a:t>ntatives</a:t>
            </a:r>
            <a:r>
              <a:rPr lang="en-ZA" sz="1800"/>
              <a:t> of the “lightweight methods” (a group of 17 Software developers)</a:t>
            </a:r>
          </a:p>
          <a:p>
            <a:pPr algn="ctr">
              <a:buNone/>
            </a:pPr>
            <a:endParaRPr lang="en-US"/>
          </a:p>
          <a:p>
            <a:pPr algn="ctr">
              <a:buNone/>
            </a:pPr>
            <a:r>
              <a:rPr lang="en-US" sz="2000"/>
              <a:t>	</a:t>
            </a:r>
            <a:r>
              <a:rPr lang="en-US" sz="2000" i="1"/>
              <a:t>How they can “speed up development times in order to bring new software products into the market a lot faster”</a:t>
            </a:r>
            <a:endParaRPr lang="en-ZA" sz="2000" i="1"/>
          </a:p>
          <a:p>
            <a:pPr>
              <a:buNone/>
            </a:pPr>
            <a:endParaRPr lang="en"/>
          </a:p>
          <a:p>
            <a:pPr marL="0" indent="0">
              <a:buNone/>
            </a:pPr>
            <a:endParaRPr lang="en"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11</a:t>
            </a:fld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DE5C836-7853-4CB8-8131-C50385DA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068" y="1093125"/>
            <a:ext cx="2662189" cy="14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6C08471-3393-4C21-A843-06347F20A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827" y="5143500"/>
            <a:ext cx="2743200" cy="219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55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1698095" y="1587666"/>
            <a:ext cx="5302050" cy="735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1"/>
              <a:t>Shorten the delay of delivery time</a:t>
            </a:r>
            <a:endParaRPr i="1"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 Goals to be achieved:</a:t>
            </a:r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2"/>
          </p:nvPr>
        </p:nvSpPr>
        <p:spPr>
          <a:xfrm>
            <a:off x="1635750" y="2571750"/>
            <a:ext cx="5225700" cy="1418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1"/>
              <a:t>Get feedback from customers quickly </a:t>
            </a:r>
          </a:p>
          <a:p>
            <a:pPr marL="0" lvl="0" indent="0">
              <a:buNone/>
            </a:pPr>
            <a:endParaRPr lang="en-US" i="1"/>
          </a:p>
          <a:p>
            <a:pPr marL="0" lvl="0" indent="0">
              <a:buNone/>
            </a:pPr>
            <a:endParaRPr lang="en-US" sz="1400" i="1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i="1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6000" b="1">
                <a:solidFill>
                  <a:schemeClr val="tx1"/>
                </a:solidFill>
              </a:rPr>
              <a:t>WHAT IS AGILE?</a:t>
            </a:r>
            <a:endParaRPr lang="en-US"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Google Shape;103;p15">
            <a:extLst>
              <a:ext uri="{FF2B5EF4-FFF2-40B4-BE49-F238E27FC236}">
                <a16:creationId xmlns:a16="http://schemas.microsoft.com/office/drawing/2014/main" id="{9030035A-2C93-4C57-81FC-45000B5794D7}"/>
              </a:ext>
            </a:extLst>
          </p:cNvPr>
          <p:cNvSpPr txBox="1">
            <a:spLocks/>
          </p:cNvSpPr>
          <p:nvPr/>
        </p:nvSpPr>
        <p:spPr>
          <a:xfrm>
            <a:off x="1361645" y="3784947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400">
                <a:latin typeface="Cousine"/>
              </a:rPr>
              <a:t>And what it's NOT</a:t>
            </a:r>
            <a:endParaRPr lang="en-US" sz="2400"/>
          </a:p>
        </p:txBody>
      </p:sp>
      <p:sp>
        <p:nvSpPr>
          <p:cNvPr id="5" name="Google Shape;395;p36">
            <a:extLst>
              <a:ext uri="{FF2B5EF4-FFF2-40B4-BE49-F238E27FC236}">
                <a16:creationId xmlns:a16="http://schemas.microsoft.com/office/drawing/2014/main" id="{BDD28D0D-E83C-41D9-A76B-FD8CD8DFCEA2}"/>
              </a:ext>
            </a:extLst>
          </p:cNvPr>
          <p:cNvSpPr/>
          <p:nvPr/>
        </p:nvSpPr>
        <p:spPr>
          <a:xfrm>
            <a:off x="4295223" y="1563136"/>
            <a:ext cx="542179" cy="545370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92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1017447" y="2414645"/>
            <a:ext cx="7115601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“able to move quickly and easily” </a:t>
            </a:r>
            <a:endParaRPr lang="en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“able to think and understand quickly”</a:t>
            </a:r>
            <a:endParaRPr lang="en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3379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48C279-011C-47A6-9052-01E2D671DCD8}"/>
              </a:ext>
            </a:extLst>
          </p:cNvPr>
          <p:cNvGrpSpPr/>
          <p:nvPr/>
        </p:nvGrpSpPr>
        <p:grpSpPr>
          <a:xfrm>
            <a:off x="-46759" y="-14662"/>
            <a:ext cx="9192067" cy="5169120"/>
            <a:chOff x="-1299" y="-27650"/>
            <a:chExt cx="9192067" cy="5169120"/>
          </a:xfrm>
        </p:grpSpPr>
        <p:pic>
          <p:nvPicPr>
            <p:cNvPr id="8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18C6518B-B8A1-4519-A23D-8F68781A92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6" b="88610"/>
            <a:stretch/>
          </p:blipFill>
          <p:spPr>
            <a:xfrm>
              <a:off x="-1299" y="-27650"/>
              <a:ext cx="9192067" cy="5169120"/>
            </a:xfrm>
            <a:prstGeom prst="rect">
              <a:avLst/>
            </a:prstGeom>
          </p:spPr>
        </p:pic>
        <p:pic>
          <p:nvPicPr>
            <p:cNvPr id="3" name="Picture 4" descr="A picture containing different, various, ball, air&#10;&#10;Description automatically generated">
              <a:extLst>
                <a:ext uri="{FF2B5EF4-FFF2-40B4-BE49-F238E27FC236}">
                  <a16:creationId xmlns:a16="http://schemas.microsoft.com/office/drawing/2014/main" id="{E5AF6B50-B1A2-46BB-9D40-6C4634F9AC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" t="1822" r="1408" b="1764"/>
            <a:stretch/>
          </p:blipFill>
          <p:spPr>
            <a:xfrm>
              <a:off x="5259100" y="2225880"/>
              <a:ext cx="3756456" cy="2901600"/>
            </a:xfrm>
            <a:prstGeom prst="rect">
              <a:avLst/>
            </a:prstGeom>
          </p:spPr>
        </p:pic>
      </p:grpSp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>
                <a:solidFill>
                  <a:schemeClr val="bg1"/>
                </a:solidFill>
              </a:rPr>
              <a:t>AGILE IS...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356214" y="1118506"/>
            <a:ext cx="4790362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bg1"/>
                </a:solidFill>
              </a:rPr>
              <a:t>Values and principles</a:t>
            </a:r>
          </a:p>
          <a:p>
            <a:endParaRPr lang="en">
              <a:solidFill>
                <a:schemeClr val="bg1"/>
              </a:solidFill>
            </a:endParaRPr>
          </a:p>
          <a:p>
            <a:r>
              <a:rPr lang="en">
                <a:solidFill>
                  <a:schemeClr val="bg1"/>
                </a:solidFill>
              </a:rPr>
              <a:t>Iterative approach</a:t>
            </a:r>
          </a:p>
          <a:p>
            <a:endParaRPr lang="en">
              <a:solidFill>
                <a:srgbClr val="000000"/>
              </a:solidFill>
            </a:endParaRPr>
          </a:p>
          <a:p>
            <a:r>
              <a:rPr lang="en">
                <a:solidFill>
                  <a:schemeClr val="bg1"/>
                </a:solidFill>
              </a:rPr>
              <a:t>Ideology</a:t>
            </a:r>
          </a:p>
          <a:p>
            <a:endParaRPr lang="en"/>
          </a:p>
          <a:p>
            <a:r>
              <a:rPr lang="en">
                <a:solidFill>
                  <a:schemeClr val="bg1"/>
                </a:solidFill>
              </a:rPr>
              <a:t>Try, fail, learn!</a:t>
            </a:r>
          </a:p>
          <a:p>
            <a:endParaRPr lang="en">
              <a:solidFill>
                <a:schemeClr val="bg1"/>
              </a:solidFill>
            </a:endParaRPr>
          </a:p>
        </p:txBody>
      </p:sp>
      <p:sp>
        <p:nvSpPr>
          <p:cNvPr id="2" name="Google Shape;110;p16">
            <a:extLst>
              <a:ext uri="{FF2B5EF4-FFF2-40B4-BE49-F238E27FC236}">
                <a16:creationId xmlns:a16="http://schemas.microsoft.com/office/drawing/2014/main" id="{11EB332E-423B-4194-862F-CEED2E2656CD}"/>
              </a:ext>
            </a:extLst>
          </p:cNvPr>
          <p:cNvSpPr txBox="1">
            <a:spLocks/>
          </p:cNvSpPr>
          <p:nvPr/>
        </p:nvSpPr>
        <p:spPr>
          <a:xfrm>
            <a:off x="5369828" y="683386"/>
            <a:ext cx="3718803" cy="146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76200" indent="0">
              <a:buNone/>
            </a:pPr>
            <a:r>
              <a:rPr lang="en-US" sz="1800" b="1">
                <a:solidFill>
                  <a:schemeClr val="bg1"/>
                </a:solidFill>
              </a:rPr>
              <a:t>Goal:</a:t>
            </a:r>
            <a:r>
              <a:rPr lang="en-US" sz="1800">
                <a:solidFill>
                  <a:schemeClr val="bg1"/>
                </a:solidFill>
              </a:rPr>
              <a:t> satisfy the </a:t>
            </a: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customer through </a:t>
            </a: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early and continuous delivery</a:t>
            </a:r>
            <a:endParaRPr lang="en" sz="18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833B22-B086-4AF3-8263-7CFF14435DA0}"/>
              </a:ext>
            </a:extLst>
          </p:cNvPr>
          <p:cNvSpPr/>
          <p:nvPr/>
        </p:nvSpPr>
        <p:spPr>
          <a:xfrm>
            <a:off x="127289" y="127289"/>
            <a:ext cx="8838766" cy="48317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60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/>
              <a:t>AGILE IS NOT...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375697" y="1326324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Set in stone</a:t>
            </a:r>
            <a:endParaRPr lang="en-US"/>
          </a:p>
          <a:p>
            <a:endParaRPr lang="en"/>
          </a:p>
          <a:p>
            <a:r>
              <a:rPr lang="en"/>
              <a:t>Following strict rules</a:t>
            </a:r>
          </a:p>
          <a:p>
            <a:endParaRPr lang="en"/>
          </a:p>
          <a:p>
            <a:r>
              <a:rPr lang="en"/>
              <a:t>Standups and sprints</a:t>
            </a:r>
          </a:p>
          <a:p>
            <a:endParaRPr lang="en"/>
          </a:p>
          <a:p>
            <a:endParaRPr lang="en"/>
          </a:p>
          <a:p>
            <a:endParaRPr lang="en"/>
          </a:p>
          <a:p>
            <a:pPr>
              <a:spcBef>
                <a:spcPts val="0"/>
              </a:spcBef>
            </a:pPr>
            <a:endParaRPr lang="en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32AE4AC-D766-41AD-A0C4-D5346CFA8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150" y="1752168"/>
            <a:ext cx="3217285" cy="321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27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6000" b="1">
                <a:solidFill>
                  <a:schemeClr val="tx1"/>
                </a:solidFill>
              </a:rPr>
              <a:t> AGILE VALUES &amp; PRINCIPLES</a:t>
            </a: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Google Shape;103;p15">
            <a:extLst>
              <a:ext uri="{FF2B5EF4-FFF2-40B4-BE49-F238E27FC236}">
                <a16:creationId xmlns:a16="http://schemas.microsoft.com/office/drawing/2014/main" id="{9030035A-2C93-4C57-81FC-45000B5794D7}"/>
              </a:ext>
            </a:extLst>
          </p:cNvPr>
          <p:cNvSpPr txBox="1">
            <a:spLocks/>
          </p:cNvSpPr>
          <p:nvPr/>
        </p:nvSpPr>
        <p:spPr>
          <a:xfrm>
            <a:off x="1361645" y="3784947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endParaRPr lang="en-US" sz="2400">
              <a:latin typeface="Cousine"/>
            </a:endParaRPr>
          </a:p>
        </p:txBody>
      </p:sp>
      <p:sp>
        <p:nvSpPr>
          <p:cNvPr id="3" name="Google Shape;378;p36">
            <a:extLst>
              <a:ext uri="{FF2B5EF4-FFF2-40B4-BE49-F238E27FC236}">
                <a16:creationId xmlns:a16="http://schemas.microsoft.com/office/drawing/2014/main" id="{6CE17ABF-26F0-4468-9922-577B4EBC4FB0}"/>
              </a:ext>
            </a:extLst>
          </p:cNvPr>
          <p:cNvSpPr/>
          <p:nvPr/>
        </p:nvSpPr>
        <p:spPr>
          <a:xfrm>
            <a:off x="4300312" y="1517105"/>
            <a:ext cx="543025" cy="545444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349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/>
              <a:t>CREATION OF THE AGILE MANIFESTO</a:t>
            </a:r>
            <a:br>
              <a:rPr lang="en-US" sz="2400"/>
            </a:br>
            <a:r>
              <a:rPr lang="en-US"/>
              <a:t>IN 2001</a:t>
            </a: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410693" y="1190616"/>
            <a:ext cx="8112464" cy="3733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  <a:p>
            <a:pPr>
              <a:buNone/>
            </a:pPr>
            <a:endParaRPr lang="en"/>
          </a:p>
          <a:p>
            <a:pPr marL="0" indent="0">
              <a:buNone/>
            </a:pPr>
            <a:endParaRPr lang="en"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18</a:t>
            </a:fld>
            <a:endParaRPr/>
          </a:p>
        </p:txBody>
      </p:sp>
      <p:sp>
        <p:nvSpPr>
          <p:cNvPr id="6" name="Google Shape;152;p20">
            <a:extLst>
              <a:ext uri="{FF2B5EF4-FFF2-40B4-BE49-F238E27FC236}">
                <a16:creationId xmlns:a16="http://schemas.microsoft.com/office/drawing/2014/main" id="{7A41FF24-25B5-4EB6-BC22-30A1BC65FE2F}"/>
              </a:ext>
            </a:extLst>
          </p:cNvPr>
          <p:cNvSpPr txBox="1">
            <a:spLocks/>
          </p:cNvSpPr>
          <p:nvPr/>
        </p:nvSpPr>
        <p:spPr>
          <a:xfrm>
            <a:off x="563093" y="1343017"/>
            <a:ext cx="8112464" cy="312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>
              <a:buFont typeface="Cousine"/>
              <a:buNone/>
            </a:pPr>
            <a:endParaRPr lang="en-US" sz="800"/>
          </a:p>
          <a:p>
            <a:pPr marL="0" indent="0">
              <a:buFont typeface="Cousine"/>
              <a:buNone/>
            </a:pPr>
            <a:r>
              <a:rPr lang="en-ZA" sz="2000"/>
              <a:t>Comprised of 4 core values and 12 Principle</a:t>
            </a:r>
            <a:endParaRPr lang="en" sz="200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477C05BA-1499-4798-8583-945F0CB5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296" y="5301196"/>
            <a:ext cx="3523785" cy="1896926"/>
          </a:xfrm>
          <a:prstGeom prst="rect">
            <a:avLst/>
          </a:prstGeom>
        </p:spPr>
      </p:pic>
      <p:pic>
        <p:nvPicPr>
          <p:cNvPr id="2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DACD1AB-737D-4211-8B08-5C5C859A0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007" y="2132511"/>
            <a:ext cx="5001985" cy="279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51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6000" b="1">
                <a:solidFill>
                  <a:schemeClr val="tx1"/>
                </a:solidFill>
              </a:rPr>
              <a:t>SCRUM</a:t>
            </a:r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Google Shape;103;p15">
            <a:extLst>
              <a:ext uri="{FF2B5EF4-FFF2-40B4-BE49-F238E27FC236}">
                <a16:creationId xmlns:a16="http://schemas.microsoft.com/office/drawing/2014/main" id="{9030035A-2C93-4C57-81FC-45000B5794D7}"/>
              </a:ext>
            </a:extLst>
          </p:cNvPr>
          <p:cNvSpPr txBox="1">
            <a:spLocks/>
          </p:cNvSpPr>
          <p:nvPr/>
        </p:nvSpPr>
        <p:spPr>
          <a:xfrm>
            <a:off x="1361645" y="3784947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endParaRPr lang="en-US" sz="2400">
              <a:latin typeface="Cousine"/>
            </a:endParaRPr>
          </a:p>
        </p:txBody>
      </p:sp>
      <p:sp>
        <p:nvSpPr>
          <p:cNvPr id="3" name="Google Shape;427;p36">
            <a:extLst>
              <a:ext uri="{FF2B5EF4-FFF2-40B4-BE49-F238E27FC236}">
                <a16:creationId xmlns:a16="http://schemas.microsoft.com/office/drawing/2014/main" id="{AA33C74D-2354-4ED6-A7B9-40CB63D088F3}"/>
              </a:ext>
            </a:extLst>
          </p:cNvPr>
          <p:cNvSpPr/>
          <p:nvPr/>
        </p:nvSpPr>
        <p:spPr>
          <a:xfrm>
            <a:off x="4271469" y="1545571"/>
            <a:ext cx="549949" cy="548692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189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6125804" y="2334470"/>
            <a:ext cx="2174335" cy="2111735"/>
            <a:chOff x="5708850" y="3417450"/>
            <a:chExt cx="2931161" cy="2815646"/>
          </a:xfrm>
        </p:grpSpPr>
        <p:sp>
          <p:nvSpPr>
            <p:cNvPr id="80" name="Google Shape;80;p13"/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82" name="Google Shape;82;p13"/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83" name="Google Shape;83;p13"/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4" name="Google Shape;84;p13"/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13"/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13"/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87" name="Google Shape;87;p13"/>
          <p:cNvSpPr txBox="1">
            <a:spLocks noGrp="1"/>
          </p:cNvSpPr>
          <p:nvPr>
            <p:ph type="ctrTitle" idx="4294967295"/>
          </p:nvPr>
        </p:nvSpPr>
        <p:spPr>
          <a:xfrm>
            <a:off x="878657" y="64754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tx1"/>
                </a:solidFill>
              </a:rPr>
              <a:t>Hello world!</a:t>
            </a:r>
            <a:endParaRPr sz="6000" b="1">
              <a:solidFill>
                <a:schemeClr val="tx1"/>
              </a:solidFill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294967295"/>
          </p:nvPr>
        </p:nvSpPr>
        <p:spPr>
          <a:xfrm>
            <a:off x="878657" y="1423212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>
                <a:solidFill>
                  <a:schemeClr val="tx1"/>
                </a:solidFill>
              </a:rPr>
              <a:t>I AM </a:t>
            </a:r>
            <a:r>
              <a:rPr lang="en" sz="3600" b="1">
                <a:solidFill>
                  <a:schemeClr val="tx1"/>
                </a:solidFill>
              </a:rPr>
              <a:t>ZAKIYA SAFI</a:t>
            </a:r>
            <a:endParaRPr lang="en-US" sz="3600" b="1">
              <a:solidFill>
                <a:schemeClr val="tx1"/>
              </a:solidFill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909509" y="2323578"/>
            <a:ext cx="37113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800">
                <a:solidFill>
                  <a:schemeClr val="tx1"/>
                </a:solidFill>
              </a:rPr>
              <a:t>I am a software engineer on a mission to bring Agile to my project team.</a:t>
            </a:r>
            <a:endParaRPr sz="18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tx1"/>
                </a:solidFill>
              </a:rPr>
              <a:t>You can find me at:</a:t>
            </a:r>
            <a:endParaRPr sz="1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" sz="1800">
                <a:solidFill>
                  <a:schemeClr val="tx1"/>
                </a:solidFill>
              </a:rPr>
              <a:t>zakiyavsafi@gmail.com</a:t>
            </a:r>
            <a:br>
              <a:rPr lang="en" sz="1800">
                <a:solidFill>
                  <a:schemeClr val="tx1"/>
                </a:solidFill>
              </a:rPr>
            </a:br>
            <a:endParaRPr lang="en" sz="1800">
              <a:solidFill>
                <a:schemeClr val="tx1"/>
              </a:solidFill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3" descr="A person holding a flower&#10;&#10;Description automatically generated">
            <a:extLst>
              <a:ext uri="{FF2B5EF4-FFF2-40B4-BE49-F238E27FC236}">
                <a16:creationId xmlns:a16="http://schemas.microsoft.com/office/drawing/2014/main" id="{34B75F7E-E4DF-4446-BE65-89CC783A2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14" y="2817235"/>
            <a:ext cx="1528763" cy="152876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627788" y="2414645"/>
            <a:ext cx="8011816" cy="1508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customers will change their minds about what they want or need </a:t>
            </a:r>
            <a:endParaRPr lang="en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there will be unpredictable challenges</a:t>
            </a:r>
            <a:endParaRPr lang="en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7575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/>
              <a:t>SCRUM ROLES</a:t>
            </a:r>
            <a:endParaRPr lang="en-US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258799" y="136529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  <a:p>
            <a:endParaRPr lang="en"/>
          </a:p>
          <a:p>
            <a:pPr>
              <a:spcBef>
                <a:spcPts val="0"/>
              </a:spcBef>
            </a:pPr>
            <a:endParaRPr lang="en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1F052F-3ED2-4877-B7A2-7B91FB0FDB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6" t="8609" r="4965" b="8609"/>
          <a:stretch/>
        </p:blipFill>
        <p:spPr>
          <a:xfrm>
            <a:off x="1563833" y="1766043"/>
            <a:ext cx="6023294" cy="200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64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258799" y="1365290"/>
            <a:ext cx="5848936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Iteration in scrum</a:t>
            </a:r>
          </a:p>
          <a:p>
            <a:endParaRPr lang="en"/>
          </a:p>
          <a:p>
            <a:r>
              <a:rPr lang="en"/>
              <a:t>1-2 weeks long </a:t>
            </a:r>
          </a:p>
          <a:p>
            <a:endParaRPr lang="en"/>
          </a:p>
          <a:p>
            <a:pPr lvl="1"/>
            <a:endParaRPr lang="en"/>
          </a:p>
          <a:p>
            <a:r>
              <a:rPr lang="en"/>
              <a:t>Outcome: product increment</a:t>
            </a:r>
          </a:p>
          <a:p>
            <a:endParaRPr lang="en"/>
          </a:p>
          <a:p>
            <a:endParaRPr lang="en"/>
          </a:p>
          <a:p>
            <a:pPr>
              <a:spcBef>
                <a:spcPts val="0"/>
              </a:spcBef>
            </a:pPr>
            <a:endParaRPr lang="en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3B9A34-A7F9-4431-91A7-18B435E0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SPRINT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E7094FA-7CEB-450C-A218-31C99CB2C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133" y="275598"/>
            <a:ext cx="3632921" cy="190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98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 descr="Shape&#10;&#10;Description automatically generated">
            <a:extLst>
              <a:ext uri="{FF2B5EF4-FFF2-40B4-BE49-F238E27FC236}">
                <a16:creationId xmlns:a16="http://schemas.microsoft.com/office/drawing/2014/main" id="{E1EB8BCB-821F-4C24-A97F-B6AB3FC43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9" y="-18184"/>
            <a:ext cx="9146597" cy="5160385"/>
          </a:xfrm>
          <a:prstGeom prst="rect">
            <a:avLst/>
          </a:prstGeom>
        </p:spPr>
      </p:pic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>
                <a:solidFill>
                  <a:schemeClr val="bg1"/>
                </a:solidFill>
              </a:rPr>
              <a:t>SCRUM CEREMONIES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343225" y="1365290"/>
            <a:ext cx="4127943" cy="1872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bg1"/>
                </a:solidFill>
              </a:rPr>
              <a:t>Sprint Planning</a:t>
            </a:r>
            <a:endParaRPr lang="en-US">
              <a:solidFill>
                <a:schemeClr val="bg1"/>
              </a:solidFill>
            </a:endParaRPr>
          </a:p>
          <a:p>
            <a:endParaRPr lang="en">
              <a:solidFill>
                <a:schemeClr val="bg1"/>
              </a:solidFill>
            </a:endParaRPr>
          </a:p>
          <a:p>
            <a:r>
              <a:rPr lang="en">
                <a:solidFill>
                  <a:schemeClr val="bg1"/>
                </a:solidFill>
              </a:rPr>
              <a:t>Daily Standup</a:t>
            </a:r>
          </a:p>
          <a:p>
            <a:endParaRPr lang="en"/>
          </a:p>
          <a:p>
            <a:endParaRPr lang="en"/>
          </a:p>
          <a:p>
            <a:pPr>
              <a:spcBef>
                <a:spcPts val="0"/>
              </a:spcBef>
            </a:pPr>
            <a:endParaRPr lang="en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Google Shape;110;p16">
            <a:extLst>
              <a:ext uri="{FF2B5EF4-FFF2-40B4-BE49-F238E27FC236}">
                <a16:creationId xmlns:a16="http://schemas.microsoft.com/office/drawing/2014/main" id="{7B08FE69-485D-4E14-AB1F-2DD3EB5B1E46}"/>
              </a:ext>
            </a:extLst>
          </p:cNvPr>
          <p:cNvSpPr txBox="1">
            <a:spLocks/>
          </p:cNvSpPr>
          <p:nvPr/>
        </p:nvSpPr>
        <p:spPr>
          <a:xfrm>
            <a:off x="4571026" y="1365290"/>
            <a:ext cx="4127943" cy="1872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">
                <a:solidFill>
                  <a:schemeClr val="bg1"/>
                </a:solidFill>
              </a:rPr>
              <a:t>Sprint Review</a:t>
            </a:r>
            <a:endParaRPr lang="en-US">
              <a:solidFill>
                <a:schemeClr val="bg1"/>
              </a:solidFill>
            </a:endParaRPr>
          </a:p>
          <a:p>
            <a:endParaRPr lang="en"/>
          </a:p>
          <a:p>
            <a:r>
              <a:rPr lang="en">
                <a:solidFill>
                  <a:schemeClr val="bg1"/>
                </a:solidFill>
              </a:rPr>
              <a:t>Retrospective</a:t>
            </a:r>
          </a:p>
          <a:p>
            <a:endParaRPr lang="en"/>
          </a:p>
          <a:p>
            <a:endParaRPr lang="en"/>
          </a:p>
          <a:p>
            <a:pPr>
              <a:spcBef>
                <a:spcPts val="0"/>
              </a:spcBef>
            </a:pPr>
            <a:endParaRPr lang="en"/>
          </a:p>
        </p:txBody>
      </p:sp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047F5CCF-91BF-4B92-9B7E-8924A035F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853" y="2934652"/>
            <a:ext cx="6269615" cy="1930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FF3A7E-B688-4ADB-B2CB-6D597D0369B9}"/>
              </a:ext>
            </a:extLst>
          </p:cNvPr>
          <p:cNvSpPr/>
          <p:nvPr/>
        </p:nvSpPr>
        <p:spPr>
          <a:xfrm>
            <a:off x="127289" y="127289"/>
            <a:ext cx="8838766" cy="48707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48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/>
              <a:t>WORKFLOW</a:t>
            </a:r>
            <a:endParaRPr lang="en-US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A5F0FB-46CC-47A1-BC5E-C5A9AF150EF5}"/>
              </a:ext>
            </a:extLst>
          </p:cNvPr>
          <p:cNvGrpSpPr/>
          <p:nvPr/>
        </p:nvGrpSpPr>
        <p:grpSpPr>
          <a:xfrm>
            <a:off x="1778145" y="1020907"/>
            <a:ext cx="5587710" cy="3738129"/>
            <a:chOff x="1726190" y="1085850"/>
            <a:chExt cx="5587710" cy="373812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8DCC73-3427-446B-A895-7BC44462AA6A}"/>
                </a:ext>
              </a:extLst>
            </p:cNvPr>
            <p:cNvGrpSpPr/>
            <p:nvPr/>
          </p:nvGrpSpPr>
          <p:grpSpPr>
            <a:xfrm>
              <a:off x="1726190" y="1085850"/>
              <a:ext cx="5587710" cy="3738129"/>
              <a:chOff x="1726190" y="1124816"/>
              <a:chExt cx="5587710" cy="3738129"/>
            </a:xfrm>
          </p:grpSpPr>
          <p:pic>
            <p:nvPicPr>
              <p:cNvPr id="8" name="Picture 8" descr="Diagram&#10;&#10;Description automatically generated">
                <a:extLst>
                  <a:ext uri="{FF2B5EF4-FFF2-40B4-BE49-F238E27FC236}">
                    <a16:creationId xmlns:a16="http://schemas.microsoft.com/office/drawing/2014/main" id="{66C4BEC3-543D-4EC9-AB2F-49F2B3E5CC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6190" y="1124816"/>
                <a:ext cx="5587710" cy="3738129"/>
              </a:xfrm>
              <a:prstGeom prst="rect">
                <a:avLst/>
              </a:prstGeom>
            </p:spPr>
          </p:pic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F7BDFFFB-C6A5-4578-BFEC-28BD6B75693A}"/>
                  </a:ext>
                </a:extLst>
              </p:cNvPr>
              <p:cNvSpPr/>
              <p:nvPr/>
            </p:nvSpPr>
            <p:spPr>
              <a:xfrm rot="5400000">
                <a:off x="1995937" y="2497715"/>
                <a:ext cx="1058573" cy="915698"/>
              </a:xfrm>
              <a:prstGeom prst="triangle">
                <a:avLst/>
              </a:prstGeom>
              <a:solidFill>
                <a:srgbClr val="69C2EB"/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5033A029-1C5E-42B3-95CF-134BC2FF9F64}"/>
                </a:ext>
              </a:extLst>
            </p:cNvPr>
            <p:cNvSpPr/>
            <p:nvPr/>
          </p:nvSpPr>
          <p:spPr>
            <a:xfrm rot="5400000">
              <a:off x="6239757" y="2500746"/>
              <a:ext cx="1058573" cy="915698"/>
            </a:xfrm>
            <a:prstGeom prst="triangle">
              <a:avLst/>
            </a:prstGeom>
            <a:solidFill>
              <a:srgbClr val="69C2EB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2157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6000" b="1">
                <a:solidFill>
                  <a:schemeClr val="tx1"/>
                </a:solidFill>
              </a:rPr>
              <a:t>PRACTICAL</a:t>
            </a:r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25</a:t>
            </a:fld>
            <a:endParaRPr/>
          </a:p>
        </p:txBody>
      </p:sp>
      <p:sp>
        <p:nvSpPr>
          <p:cNvPr id="2" name="Google Shape;103;p15">
            <a:extLst>
              <a:ext uri="{FF2B5EF4-FFF2-40B4-BE49-F238E27FC236}">
                <a16:creationId xmlns:a16="http://schemas.microsoft.com/office/drawing/2014/main" id="{9030035A-2C93-4C57-81FC-45000B5794D7}"/>
              </a:ext>
            </a:extLst>
          </p:cNvPr>
          <p:cNvSpPr txBox="1">
            <a:spLocks/>
          </p:cNvSpPr>
          <p:nvPr/>
        </p:nvSpPr>
        <p:spPr>
          <a:xfrm>
            <a:off x="1361645" y="3784947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endParaRPr lang="en-US" sz="2400">
              <a:latin typeface="Cousine"/>
            </a:endParaRPr>
          </a:p>
        </p:txBody>
      </p:sp>
      <p:sp>
        <p:nvSpPr>
          <p:cNvPr id="4" name="Google Shape;374;p36">
            <a:extLst>
              <a:ext uri="{FF2B5EF4-FFF2-40B4-BE49-F238E27FC236}">
                <a16:creationId xmlns:a16="http://schemas.microsoft.com/office/drawing/2014/main" id="{4E36BE78-52E7-4F85-B0E7-AEC927657143}"/>
              </a:ext>
            </a:extLst>
          </p:cNvPr>
          <p:cNvSpPr/>
          <p:nvPr/>
        </p:nvSpPr>
        <p:spPr>
          <a:xfrm>
            <a:off x="4299018" y="1581597"/>
            <a:ext cx="547190" cy="54878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175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6000" b="1">
                <a:solidFill>
                  <a:schemeClr val="tx1"/>
                </a:solidFill>
              </a:rPr>
              <a:t>DISCUSS</a:t>
            </a:r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Google Shape;103;p15">
            <a:extLst>
              <a:ext uri="{FF2B5EF4-FFF2-40B4-BE49-F238E27FC236}">
                <a16:creationId xmlns:a16="http://schemas.microsoft.com/office/drawing/2014/main" id="{9030035A-2C93-4C57-81FC-45000B5794D7}"/>
              </a:ext>
            </a:extLst>
          </p:cNvPr>
          <p:cNvSpPr txBox="1">
            <a:spLocks/>
          </p:cNvSpPr>
          <p:nvPr/>
        </p:nvSpPr>
        <p:spPr>
          <a:xfrm>
            <a:off x="1361645" y="3784947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endParaRPr lang="en-US" sz="2400">
              <a:latin typeface="Cousine"/>
            </a:endParaRPr>
          </a:p>
        </p:txBody>
      </p:sp>
      <p:sp>
        <p:nvSpPr>
          <p:cNvPr id="3" name="Google Shape;379;p36">
            <a:extLst>
              <a:ext uri="{FF2B5EF4-FFF2-40B4-BE49-F238E27FC236}">
                <a16:creationId xmlns:a16="http://schemas.microsoft.com/office/drawing/2014/main" id="{ED02A548-DDF7-4C44-A4EE-E0766D6B062A}"/>
              </a:ext>
            </a:extLst>
          </p:cNvPr>
          <p:cNvSpPr/>
          <p:nvPr/>
        </p:nvSpPr>
        <p:spPr>
          <a:xfrm>
            <a:off x="4246384" y="1528797"/>
            <a:ext cx="544169" cy="544073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019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294467"/>
            <a:ext cx="5848936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  <a:p>
            <a:pPr>
              <a:spcBef>
                <a:spcPts val="0"/>
              </a:spcBef>
            </a:pPr>
            <a:endParaRPr lang="en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3B9A34-A7F9-4431-91A7-18B435E0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/>
              <a:t>WHAT WE'VE LEARNT</a:t>
            </a:r>
            <a:endParaRPr lang="en-US" sz="2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8AE319-AE8D-4EFA-8BF5-3E2A4077E2E2}"/>
              </a:ext>
            </a:extLst>
          </p:cNvPr>
          <p:cNvSpPr/>
          <p:nvPr/>
        </p:nvSpPr>
        <p:spPr>
          <a:xfrm>
            <a:off x="625041" y="1444796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>
                <a:latin typeface="Cousine" panose="020B0604020202020204" charset="0"/>
                <a:cs typeface="Cousine" panose="020B0604020202020204" charset="0"/>
              </a:rPr>
              <a:t>Waterfall Method:</a:t>
            </a:r>
          </a:p>
          <a:p>
            <a:r>
              <a:rPr lang="en-US" sz="2000">
                <a:latin typeface="Cousine" panose="020B0604020202020204" charset="0"/>
                <a:cs typeface="Cousine" panose="020B0604020202020204" charset="0"/>
              </a:rPr>
              <a:t>Difficult to make changes</a:t>
            </a:r>
          </a:p>
          <a:p>
            <a:endParaRPr lang="en-US" sz="2000">
              <a:latin typeface="Cousine" panose="020B0604020202020204" charset="0"/>
              <a:cs typeface="Cousine" panose="020B0604020202020204" charset="0"/>
            </a:endParaRPr>
          </a:p>
          <a:p>
            <a:endParaRPr lang="en-US" sz="2000">
              <a:latin typeface="Cousine" panose="020B0604020202020204" charset="0"/>
              <a:cs typeface="Cousine" panose="020B0604020202020204" charset="0"/>
            </a:endParaRPr>
          </a:p>
          <a:p>
            <a:r>
              <a:rPr lang="en-US" sz="2000">
                <a:latin typeface="Cousine" panose="020B0604020202020204" charset="0"/>
                <a:cs typeface="Cousine" panose="020B0604020202020204" charset="0"/>
              </a:rPr>
              <a:t>To accommodate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ousine" panose="020B0604020202020204" charset="0"/>
                <a:cs typeface="Cousine" panose="020B0604020202020204" charset="0"/>
              </a:rPr>
              <a:t>A lot rework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ousine" panose="020B0604020202020204" charset="0"/>
                <a:cs typeface="Cousine" panose="020B0604020202020204" charset="0"/>
              </a:rPr>
              <a:t>Big impact on Project timeline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Cousine" panose="020B0604020202020204" charset="0"/>
                <a:cs typeface="Cousine" panose="020B0604020202020204" charset="0"/>
              </a:rPr>
              <a:t>Has cost implications</a:t>
            </a:r>
          </a:p>
        </p:txBody>
      </p:sp>
      <p:pic>
        <p:nvPicPr>
          <p:cNvPr id="7" name="Graphic 6" descr="Crying face with no fill">
            <a:extLst>
              <a:ext uri="{FF2B5EF4-FFF2-40B4-BE49-F238E27FC236}">
                <a16:creationId xmlns:a16="http://schemas.microsoft.com/office/drawing/2014/main" id="{8F57A469-2E82-4284-BA9F-ED34AB4B0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8431" y="13990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7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258799" y="1344382"/>
            <a:ext cx="8197661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200"/>
              <a:t>Agile process resulted in a product more suited to the needs of the business</a:t>
            </a:r>
          </a:p>
          <a:p>
            <a:r>
              <a:rPr lang="en" sz="2200"/>
              <a:t>And responded better to a change of requirements</a:t>
            </a:r>
          </a:p>
          <a:p>
            <a:endParaRPr lang="en" sz="2200"/>
          </a:p>
          <a:p>
            <a:r>
              <a:rPr lang="en" sz="2200"/>
              <a:t>Agile works best in a volatile environment!</a:t>
            </a:r>
          </a:p>
          <a:p>
            <a:endParaRPr lang="en" sz="2200"/>
          </a:p>
          <a:p>
            <a:r>
              <a:rPr lang="en" sz="2200"/>
              <a:t>We like Agile</a:t>
            </a:r>
          </a:p>
          <a:p>
            <a:endParaRPr lang="en"/>
          </a:p>
          <a:p>
            <a:endParaRPr lang="en"/>
          </a:p>
          <a:p>
            <a:pPr>
              <a:spcBef>
                <a:spcPts val="0"/>
              </a:spcBef>
            </a:pPr>
            <a:endParaRPr lang="en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EFDB2FD3-A118-4CAB-A043-0CCC0829E778}"/>
              </a:ext>
            </a:extLst>
          </p:cNvPr>
          <p:cNvSpPr txBox="1">
            <a:spLocks/>
          </p:cNvSpPr>
          <p:nvPr/>
        </p:nvSpPr>
        <p:spPr>
          <a:xfrm>
            <a:off x="480065" y="471994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" sz="2800"/>
              <a:t>WHAT WE'VE LEARNT</a:t>
            </a:r>
          </a:p>
          <a:p>
            <a:endParaRPr lang="en" sz="2800"/>
          </a:p>
        </p:txBody>
      </p:sp>
      <p:pic>
        <p:nvPicPr>
          <p:cNvPr id="5" name="Graphic 4" descr="Winking face with no fill">
            <a:extLst>
              <a:ext uri="{FF2B5EF4-FFF2-40B4-BE49-F238E27FC236}">
                <a16:creationId xmlns:a16="http://schemas.microsoft.com/office/drawing/2014/main" id="{9095B1AE-B590-4C74-B7A9-2DEBD7153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5894" y="4183766"/>
            <a:ext cx="435455" cy="43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98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>
            <a:spLocks noGrp="1"/>
          </p:cNvSpPr>
          <p:nvPr>
            <p:ph type="ctrTitle" idx="4294967295"/>
          </p:nvPr>
        </p:nvSpPr>
        <p:spPr>
          <a:xfrm>
            <a:off x="878657" y="1440025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tx1"/>
                </a:solidFill>
              </a:rPr>
              <a:t>Thanks!</a:t>
            </a:r>
            <a:endParaRPr sz="6000" b="1">
              <a:solidFill>
                <a:schemeClr val="tx1"/>
              </a:solidFill>
            </a:endParaRPr>
          </a:p>
        </p:txBody>
      </p:sp>
      <p:sp>
        <p:nvSpPr>
          <p:cNvPr id="326" name="Google Shape;326;p33"/>
          <p:cNvSpPr txBox="1">
            <a:spLocks noGrp="1"/>
          </p:cNvSpPr>
          <p:nvPr>
            <p:ph type="subTitle" idx="4294967295"/>
          </p:nvPr>
        </p:nvSpPr>
        <p:spPr>
          <a:xfrm>
            <a:off x="878657" y="2444295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tx1"/>
                </a:solidFill>
              </a:rPr>
              <a:t>ANY QUESTIONS?</a:t>
            </a:r>
            <a:endParaRPr sz="3600">
              <a:solidFill>
                <a:schemeClr val="tx1"/>
              </a:solidFill>
            </a:endParaRPr>
          </a:p>
        </p:txBody>
      </p:sp>
      <p:sp>
        <p:nvSpPr>
          <p:cNvPr id="327" name="Google Shape;327;p33"/>
          <p:cNvSpPr txBox="1">
            <a:spLocks noGrp="1"/>
          </p:cNvSpPr>
          <p:nvPr>
            <p:ph type="body" idx="4294967295"/>
          </p:nvPr>
        </p:nvSpPr>
        <p:spPr>
          <a:xfrm>
            <a:off x="909500" y="3160274"/>
            <a:ext cx="3711300" cy="1574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tx1"/>
                </a:solidFill>
              </a:rPr>
              <a:t>You can find me at:</a:t>
            </a:r>
            <a:endParaRPr sz="1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" sz="1800">
                <a:solidFill>
                  <a:schemeClr val="tx1"/>
                </a:solidFill>
              </a:rPr>
              <a:t>zakiyavsafi@gmail.com</a:t>
            </a:r>
            <a:br>
              <a:rPr lang="en" sz="1800">
                <a:solidFill>
                  <a:schemeClr val="tx1"/>
                </a:solidFill>
              </a:rPr>
            </a:br>
            <a:r>
              <a:rPr lang="en-ZA" sz="1800">
                <a:solidFill>
                  <a:schemeClr val="tx1"/>
                </a:solidFill>
              </a:rPr>
              <a:t>dineo.senona17@gmail.com</a:t>
            </a:r>
            <a:endParaRPr lang="en" sz="18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" sz="1800"/>
          </a:p>
        </p:txBody>
      </p:sp>
      <p:sp>
        <p:nvSpPr>
          <p:cNvPr id="328" name="Google Shape;328;p3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6125804" y="2334470"/>
            <a:ext cx="2174335" cy="2111735"/>
            <a:chOff x="5708850" y="3417450"/>
            <a:chExt cx="2931161" cy="2815646"/>
          </a:xfrm>
        </p:grpSpPr>
        <p:sp>
          <p:nvSpPr>
            <p:cNvPr id="80" name="Google Shape;80;p13"/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82" name="Google Shape;82;p13"/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83" name="Google Shape;83;p13"/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4" name="Google Shape;84;p13"/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13"/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13"/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87" name="Google Shape;87;p13"/>
          <p:cNvSpPr txBox="1">
            <a:spLocks noGrp="1"/>
          </p:cNvSpPr>
          <p:nvPr>
            <p:ph type="ctrTitle" idx="4294967295"/>
          </p:nvPr>
        </p:nvSpPr>
        <p:spPr>
          <a:xfrm>
            <a:off x="878657" y="64754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tx1"/>
                </a:solidFill>
              </a:rPr>
              <a:t>Hello world!</a:t>
            </a:r>
            <a:endParaRPr sz="6000" b="1">
              <a:solidFill>
                <a:schemeClr val="tx1"/>
              </a:solidFill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294967295"/>
          </p:nvPr>
        </p:nvSpPr>
        <p:spPr>
          <a:xfrm>
            <a:off x="878657" y="1423212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>
                <a:solidFill>
                  <a:schemeClr val="tx1"/>
                </a:solidFill>
              </a:rPr>
              <a:t>I AM </a:t>
            </a:r>
            <a:r>
              <a:rPr lang="en" sz="3600" b="1">
                <a:solidFill>
                  <a:schemeClr val="tx1"/>
                </a:solidFill>
              </a:rPr>
              <a:t>DINEO SENONA</a:t>
            </a:r>
            <a:endParaRPr sz="3600" b="1">
              <a:solidFill>
                <a:schemeClr val="tx1"/>
              </a:solidFill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909508" y="2323578"/>
            <a:ext cx="4717563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800">
                <a:solidFill>
                  <a:schemeClr val="tx1"/>
                </a:solidFill>
              </a:rPr>
              <a:t>I am a Software Engineer </a:t>
            </a:r>
            <a:endParaRPr sz="18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tx1"/>
                </a:solidFill>
              </a:rPr>
              <a:t>You can find me at:</a:t>
            </a:r>
            <a:endParaRPr sz="18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chemeClr val="tx1"/>
                </a:solidFill>
              </a:rPr>
              <a:t>dineo.senona17@gmail.com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ZA" sz="18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ZA" sz="1800">
              <a:solidFill>
                <a:schemeClr val="tx1"/>
              </a:solidFill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4" name="0f683c6c-4397-4ec2-88a3-9e206aacdb3b" descr="Image">
            <a:extLst>
              <a:ext uri="{FF2B5EF4-FFF2-40B4-BE49-F238E27FC236}">
                <a16:creationId xmlns:a16="http://schemas.microsoft.com/office/drawing/2014/main" id="{2FBE844B-232D-44E2-8B2F-7E777A5ADE5C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551" y="2824280"/>
            <a:ext cx="1525301" cy="1524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2467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6000" b="1">
                <a:solidFill>
                  <a:schemeClr val="tx1"/>
                </a:solidFill>
              </a:rPr>
              <a:t>THE HISTORY</a:t>
            </a:r>
            <a:endParaRPr sz="6000" b="1">
              <a:solidFill>
                <a:schemeClr val="tx1"/>
              </a:solidFill>
            </a:endParaRPr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Google Shape;408;p36">
            <a:extLst>
              <a:ext uri="{FF2B5EF4-FFF2-40B4-BE49-F238E27FC236}">
                <a16:creationId xmlns:a16="http://schemas.microsoft.com/office/drawing/2014/main" id="{3A500B7D-69AA-4228-A386-414356C47DE0}"/>
              </a:ext>
            </a:extLst>
          </p:cNvPr>
          <p:cNvSpPr/>
          <p:nvPr/>
        </p:nvSpPr>
        <p:spPr>
          <a:xfrm>
            <a:off x="4295206" y="1530285"/>
            <a:ext cx="543008" cy="546177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b="1"/>
              <a:t>S</a:t>
            </a:r>
            <a:r>
              <a:rPr lang="en-ZA" b="1" err="1"/>
              <a:t>oftware</a:t>
            </a:r>
            <a:r>
              <a:rPr lang="en-ZA" b="1"/>
              <a:t> Development Industry in the Dark Ages</a:t>
            </a:r>
            <a:endParaRPr b="1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426350" y="1182788"/>
            <a:ext cx="5006262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</a:pPr>
            <a:r>
              <a:rPr lang="en-US" sz="2000"/>
              <a:t>Area of focus -&gt;Software Development era just before the 1990s</a:t>
            </a:r>
            <a:endParaRPr lang="en-US"/>
          </a:p>
          <a:p>
            <a:pPr marL="342900" indent="-342900"/>
            <a:endParaRPr lang="en-US" sz="200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</a:pPr>
            <a:r>
              <a:rPr lang="en-US" sz="2000"/>
              <a:t>Developed Large-scale systems</a:t>
            </a:r>
          </a:p>
          <a:p>
            <a:pPr marL="342900" indent="-342900"/>
            <a:endParaRPr lang="en-US" sz="200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</a:pPr>
            <a:r>
              <a:rPr lang="en-US" sz="2000"/>
              <a:t>Industry was operating on a very stable</a:t>
            </a:r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5</a:t>
            </a:fld>
            <a:endParaRPr/>
          </a:p>
        </p:txBody>
      </p:sp>
      <p:pic>
        <p:nvPicPr>
          <p:cNvPr id="3" name="Picture 2" descr="Diagram, timeline&#10;&#10;Description automatically generated">
            <a:extLst>
              <a:ext uri="{FF2B5EF4-FFF2-40B4-BE49-F238E27FC236}">
                <a16:creationId xmlns:a16="http://schemas.microsoft.com/office/drawing/2014/main" id="{E9BBAA60-5A43-4D84-B39A-B164C2144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170" y="2063749"/>
            <a:ext cx="3899087" cy="29273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2304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1413600" y="2466600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000"/>
              <a:t>“The best way to achieve better software was through careful project planning with the use of analysis and design methods supported by CASE tools and rigorous software development processes”</a:t>
            </a:r>
            <a:endParaRPr sz="200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PLAN-DRIVEN DEVELOPMENT</a:t>
            </a:r>
            <a:endParaRPr lang="en-US" sz="240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410693" y="1190616"/>
            <a:ext cx="4605702" cy="3733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"/>
          </a:p>
          <a:p>
            <a:pPr marL="0" indent="0">
              <a:buNone/>
            </a:pPr>
            <a:endParaRPr lang="en"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7</a:t>
            </a:fld>
            <a:endParaRPr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603340A-0041-40C0-A0DF-4ADA47413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570" y="1306156"/>
            <a:ext cx="3778624" cy="3343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E585B0-D064-4E50-826F-B494E2CE4FE3}"/>
              </a:ext>
            </a:extLst>
          </p:cNvPr>
          <p:cNvSpPr txBox="1"/>
          <p:nvPr/>
        </p:nvSpPr>
        <p:spPr>
          <a:xfrm>
            <a:off x="549089" y="2571750"/>
            <a:ext cx="3676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Consolas" panose="020B0609020204030204" pitchFamily="49" charset="0"/>
              </a:rPr>
              <a:t>A linear approach to </a:t>
            </a:r>
            <a:r>
              <a:rPr lang="en-US" sz="2000">
                <a:latin typeface="Cousine" panose="020B0604020202020204" charset="0"/>
                <a:cs typeface="Cousine" panose="020B0604020202020204" charset="0"/>
              </a:rPr>
              <a:t>Software</a:t>
            </a:r>
            <a:r>
              <a:rPr lang="en-US" sz="2000">
                <a:latin typeface="Consolas" panose="020B0609020204030204" pitchFamily="49" charset="0"/>
              </a:rPr>
              <a:t> Development</a:t>
            </a:r>
            <a:endParaRPr lang="en-ZA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00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0BD29-52ED-4DEC-A4C1-CD1118521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AB7CF-9188-42D9-B2E5-3DBB28920D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A4E4956-3D43-4B67-A0E2-51F02AD0E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" y="114301"/>
            <a:ext cx="8903575" cy="49165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67196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4378659" y="599684"/>
            <a:ext cx="4605702" cy="3733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ZA" sz="2000"/>
              <a:t>Impact on the Software development environment prompted rapid development</a:t>
            </a:r>
            <a:endParaRPr lang="en" sz="2000"/>
          </a:p>
          <a:p>
            <a:pPr marL="0" lvl="0" indent="0">
              <a:buNone/>
            </a:pPr>
            <a:endParaRPr lang="en" sz="2000"/>
          </a:p>
          <a:p>
            <a:pPr marL="0" lvl="0" indent="0">
              <a:buNone/>
            </a:pPr>
            <a:r>
              <a:rPr lang="en" sz="2000"/>
              <a:t>Business and IT people in the indu</a:t>
            </a:r>
            <a:r>
              <a:rPr lang="en-ZA" sz="2000" err="1"/>
              <a:t>stry</a:t>
            </a:r>
            <a:r>
              <a:rPr lang="en-ZA" sz="2000"/>
              <a:t> became frustrated</a:t>
            </a:r>
          </a:p>
          <a:p>
            <a:pPr marL="0" lvl="0" indent="0">
              <a:buNone/>
            </a:pPr>
            <a:endParaRPr lang="en-ZA" sz="2000"/>
          </a:p>
          <a:p>
            <a:pPr marL="0" lvl="0" indent="0">
              <a:buNone/>
            </a:pPr>
            <a:r>
              <a:rPr lang="en-ZA" sz="2000"/>
              <a:t>Could not respond to change as quickly</a:t>
            </a:r>
            <a:endParaRPr lang="en-US" sz="2000"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9</a:t>
            </a:fld>
            <a:endParaRPr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2EC47DFB-93CA-46D6-9754-5EC151EFC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73" y="1070979"/>
            <a:ext cx="4266489" cy="289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148413"/>
      </p:ext>
    </p:extLst>
  </p:cSld>
  <p:clrMapOvr>
    <a:masterClrMapping/>
  </p:clrMapOvr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EFEFEF"/>
      </a:accent5>
      <a:accent6>
        <a:srgbClr val="D9D9D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29</Slides>
  <Notes>28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Valentine template</vt:lpstr>
      <vt:lpstr>LET'S GET AGILE!</vt:lpstr>
      <vt:lpstr>Hello world!</vt:lpstr>
      <vt:lpstr>Hello world!</vt:lpstr>
      <vt:lpstr>THE HISTORY</vt:lpstr>
      <vt:lpstr>Software Development Industry in the Dark Ages</vt:lpstr>
      <vt:lpstr>PowerPoint Presentation</vt:lpstr>
      <vt:lpstr>PLAN-DRIVEN DEVELOPMENT</vt:lpstr>
      <vt:lpstr>PowerPoint Presentation</vt:lpstr>
      <vt:lpstr>PowerPoint Presentation</vt:lpstr>
      <vt:lpstr>DEVELOPMENT OF LIGHTWEIGHT METHODOLOGIES IN THE 1990S</vt:lpstr>
      <vt:lpstr>THE START OF THE AGILE MOVEMENT</vt:lpstr>
      <vt:lpstr> Goals to be achieved:</vt:lpstr>
      <vt:lpstr>WHAT IS AGILE?</vt:lpstr>
      <vt:lpstr>PowerPoint Presentation</vt:lpstr>
      <vt:lpstr>AGILE IS...</vt:lpstr>
      <vt:lpstr>AGILE IS NOT...</vt:lpstr>
      <vt:lpstr> AGILE VALUES &amp; PRINCIPLES</vt:lpstr>
      <vt:lpstr>CREATION OF THE AGILE MANIFESTO IN 2001</vt:lpstr>
      <vt:lpstr>SCRUM</vt:lpstr>
      <vt:lpstr>PowerPoint Presentation</vt:lpstr>
      <vt:lpstr>SCRUM ROLES</vt:lpstr>
      <vt:lpstr>SPRINT</vt:lpstr>
      <vt:lpstr>SCRUM CEREMONIES</vt:lpstr>
      <vt:lpstr>WORKFLOW</vt:lpstr>
      <vt:lpstr>PRACTICAL</vt:lpstr>
      <vt:lpstr>DISCUSS</vt:lpstr>
      <vt:lpstr>WHAT WE'VE LEARNT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Almarie Saayman</dc:creator>
  <cp:revision>1</cp:revision>
  <dcterms:modified xsi:type="dcterms:W3CDTF">2020-12-01T14:56:34Z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16eec4e-c7b8-491d-b7d8-90a69632743d_Enabled">
    <vt:lpwstr>True</vt:lpwstr>
  </property>
  <property fmtid="{D5CDD505-2E9C-101B-9397-08002B2CF9AE}" pid="3" name="MSIP_Label_216eec4e-c7b8-491d-b7d8-90a69632743d_SiteId">
    <vt:lpwstr>4032514a-830a-4f20-9539-81bbc35b3cd9</vt:lpwstr>
  </property>
  <property fmtid="{D5CDD505-2E9C-101B-9397-08002B2CF9AE}" pid="4" name="MSIP_Label_216eec4e-c7b8-491d-b7d8-90a69632743d_Owner">
    <vt:lpwstr>F5112583@FNB.CO.ZA</vt:lpwstr>
  </property>
  <property fmtid="{D5CDD505-2E9C-101B-9397-08002B2CF9AE}" pid="5" name="MSIP_Label_216eec4e-c7b8-491d-b7d8-90a69632743d_SetDate">
    <vt:lpwstr>2020-02-20T10:44:43.8492642Z</vt:lpwstr>
  </property>
  <property fmtid="{D5CDD505-2E9C-101B-9397-08002B2CF9AE}" pid="6" name="MSIP_Label_216eec4e-c7b8-491d-b7d8-90a69632743d_Name">
    <vt:lpwstr>Confidential</vt:lpwstr>
  </property>
  <property fmtid="{D5CDD505-2E9C-101B-9397-08002B2CF9AE}" pid="7" name="MSIP_Label_216eec4e-c7b8-491d-b7d8-90a69632743d_Application">
    <vt:lpwstr>Microsoft Azure Information Protection</vt:lpwstr>
  </property>
  <property fmtid="{D5CDD505-2E9C-101B-9397-08002B2CF9AE}" pid="8" name="MSIP_Label_216eec4e-c7b8-491d-b7d8-90a69632743d_ActionId">
    <vt:lpwstr>56779632-fd4b-4bef-9425-4580536ec414</vt:lpwstr>
  </property>
  <property fmtid="{D5CDD505-2E9C-101B-9397-08002B2CF9AE}" pid="9" name="MSIP_Label_216eec4e-c7b8-491d-b7d8-90a69632743d_Extended_MSFT_Method">
    <vt:lpwstr>Automatic</vt:lpwstr>
  </property>
  <property fmtid="{D5CDD505-2E9C-101B-9397-08002B2CF9AE}" pid="10" name="Sensitivity">
    <vt:lpwstr>Confidential</vt:lpwstr>
  </property>
</Properties>
</file>